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1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C81823-C751-426E-98FA-552C50DE6B05}" v="36" dt="2025-04-24T13:03:19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33" autoAdjust="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2938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ad, Abdel-Aziz" userId="86374d63-2e79-4392-9764-596abbf421f8" providerId="ADAL" clId="{19C81823-C751-426E-98FA-552C50DE6B05}"/>
    <pc:docChg chg="undo custSel addSld delSld modSld sldOrd">
      <pc:chgData name="Sanad, Abdel-Aziz" userId="86374d63-2e79-4392-9764-596abbf421f8" providerId="ADAL" clId="{19C81823-C751-426E-98FA-552C50DE6B05}" dt="2025-04-24T13:05:50.706" v="5142" actId="20577"/>
      <pc:docMkLst>
        <pc:docMk/>
      </pc:docMkLst>
      <pc:sldChg chg="modSp mod">
        <pc:chgData name="Sanad, Abdel-Aziz" userId="86374d63-2e79-4392-9764-596abbf421f8" providerId="ADAL" clId="{19C81823-C751-426E-98FA-552C50DE6B05}" dt="2025-04-24T07:36:49.607" v="54" actId="20577"/>
        <pc:sldMkLst>
          <pc:docMk/>
          <pc:sldMk cId="1542149231" sldId="256"/>
        </pc:sldMkLst>
        <pc:spChg chg="mod">
          <ac:chgData name="Sanad, Abdel-Aziz" userId="86374d63-2e79-4392-9764-596abbf421f8" providerId="ADAL" clId="{19C81823-C751-426E-98FA-552C50DE6B05}" dt="2025-04-24T07:36:38.032" v="27"/>
          <ac:spMkLst>
            <pc:docMk/>
            <pc:sldMk cId="1542149231" sldId="256"/>
            <ac:spMk id="2" creationId="{251E11E3-2214-4D13-9C69-38459568A333}"/>
          </ac:spMkLst>
        </pc:spChg>
        <pc:spChg chg="mod">
          <ac:chgData name="Sanad, Abdel-Aziz" userId="86374d63-2e79-4392-9764-596abbf421f8" providerId="ADAL" clId="{19C81823-C751-426E-98FA-552C50DE6B05}" dt="2025-04-24T07:36:49.607" v="54" actId="20577"/>
          <ac:spMkLst>
            <pc:docMk/>
            <pc:sldMk cId="1542149231" sldId="256"/>
            <ac:spMk id="3" creationId="{AED9AED6-DEEE-4349-AA85-0714A29F7C24}"/>
          </ac:spMkLst>
        </pc:spChg>
        <pc:spChg chg="mod">
          <ac:chgData name="Sanad, Abdel-Aziz" userId="86374d63-2e79-4392-9764-596abbf421f8" providerId="ADAL" clId="{19C81823-C751-426E-98FA-552C50DE6B05}" dt="2025-04-24T07:36:26.709" v="26" actId="20577"/>
          <ac:spMkLst>
            <pc:docMk/>
            <pc:sldMk cId="1542149231" sldId="256"/>
            <ac:spMk id="4" creationId="{068DA2AF-CC7C-4BE4-B2AE-1D49B100B145}"/>
          </ac:spMkLst>
        </pc:spChg>
      </pc:sldChg>
      <pc:sldChg chg="addSp delSp modSp new mod">
        <pc:chgData name="Sanad, Abdel-Aziz" userId="86374d63-2e79-4392-9764-596abbf421f8" providerId="ADAL" clId="{19C81823-C751-426E-98FA-552C50DE6B05}" dt="2025-04-24T07:40:34.685" v="82" actId="1076"/>
        <pc:sldMkLst>
          <pc:docMk/>
          <pc:sldMk cId="173937362" sldId="257"/>
        </pc:sldMkLst>
        <pc:spChg chg="del">
          <ac:chgData name="Sanad, Abdel-Aziz" userId="86374d63-2e79-4392-9764-596abbf421f8" providerId="ADAL" clId="{19C81823-C751-426E-98FA-552C50DE6B05}" dt="2025-04-24T07:40:07.100" v="81" actId="478"/>
          <ac:spMkLst>
            <pc:docMk/>
            <pc:sldMk cId="173937362" sldId="257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07:38:48.747" v="70"/>
          <ac:spMkLst>
            <pc:docMk/>
            <pc:sldMk cId="173937362" sldId="257"/>
            <ac:spMk id="4" creationId="{44A90588-C4C2-006E-F643-18F8C5476ED2}"/>
          </ac:spMkLst>
        </pc:spChg>
        <pc:spChg chg="mod">
          <ac:chgData name="Sanad, Abdel-Aziz" userId="86374d63-2e79-4392-9764-596abbf421f8" providerId="ADAL" clId="{19C81823-C751-426E-98FA-552C50DE6B05}" dt="2025-04-24T07:37:29.472" v="69" actId="20577"/>
          <ac:spMkLst>
            <pc:docMk/>
            <pc:sldMk cId="173937362" sldId="257"/>
            <ac:spMk id="5" creationId="{62576E2A-AFDC-2FA8-09AD-188647CB73F3}"/>
          </ac:spMkLst>
        </pc:spChg>
        <pc:spChg chg="add del">
          <ac:chgData name="Sanad, Abdel-Aziz" userId="86374d63-2e79-4392-9764-596abbf421f8" providerId="ADAL" clId="{19C81823-C751-426E-98FA-552C50DE6B05}" dt="2025-04-24T07:38:57.356" v="72" actId="22"/>
          <ac:spMkLst>
            <pc:docMk/>
            <pc:sldMk cId="173937362" sldId="257"/>
            <ac:spMk id="8" creationId="{7F1C983C-3D4E-2784-A5C2-1496A4DBC56D}"/>
          </ac:spMkLst>
        </pc:spChg>
        <pc:spChg chg="add mod">
          <ac:chgData name="Sanad, Abdel-Aziz" userId="86374d63-2e79-4392-9764-596abbf421f8" providerId="ADAL" clId="{19C81823-C751-426E-98FA-552C50DE6B05}" dt="2025-04-24T07:39:13.167" v="75" actId="1076"/>
          <ac:spMkLst>
            <pc:docMk/>
            <pc:sldMk cId="173937362" sldId="257"/>
            <ac:spMk id="10" creationId="{0789BBB8-3800-99F2-23CB-2D515FF1B105}"/>
          </ac:spMkLst>
        </pc:spChg>
        <pc:spChg chg="add mod">
          <ac:chgData name="Sanad, Abdel-Aziz" userId="86374d63-2e79-4392-9764-596abbf421f8" providerId="ADAL" clId="{19C81823-C751-426E-98FA-552C50DE6B05}" dt="2025-04-24T07:39:14.433" v="76"/>
          <ac:spMkLst>
            <pc:docMk/>
            <pc:sldMk cId="173937362" sldId="257"/>
            <ac:spMk id="12" creationId="{0D5B8B7D-82E3-D0C6-F935-9FFA069D64F6}"/>
          </ac:spMkLst>
        </pc:spChg>
        <pc:spChg chg="add mod">
          <ac:chgData name="Sanad, Abdel-Aziz" userId="86374d63-2e79-4392-9764-596abbf421f8" providerId="ADAL" clId="{19C81823-C751-426E-98FA-552C50DE6B05}" dt="2025-04-24T07:40:34.685" v="82" actId="1076"/>
          <ac:spMkLst>
            <pc:docMk/>
            <pc:sldMk cId="173937362" sldId="257"/>
            <ac:spMk id="14" creationId="{70447866-E554-F9A4-69F1-919B17E02945}"/>
          </ac:spMkLst>
        </pc:spChg>
        <pc:picChg chg="add mod">
          <ac:chgData name="Sanad, Abdel-Aziz" userId="86374d63-2e79-4392-9764-596abbf421f8" providerId="ADAL" clId="{19C81823-C751-426E-98FA-552C50DE6B05}" dt="2025-04-24T07:39:13.167" v="75" actId="1076"/>
          <ac:picMkLst>
            <pc:docMk/>
            <pc:sldMk cId="173937362" sldId="257"/>
            <ac:picMk id="9" creationId="{9F230259-4F68-425B-36D5-D85345452C9C}"/>
          </ac:picMkLst>
        </pc:picChg>
        <pc:picChg chg="add mod">
          <ac:chgData name="Sanad, Abdel-Aziz" userId="86374d63-2e79-4392-9764-596abbf421f8" providerId="ADAL" clId="{19C81823-C751-426E-98FA-552C50DE6B05}" dt="2025-04-24T07:39:54.205" v="79" actId="14100"/>
          <ac:picMkLst>
            <pc:docMk/>
            <pc:sldMk cId="173937362" sldId="257"/>
            <ac:picMk id="11" creationId="{B5BC902D-F677-7BBC-2318-A701DDA5377B}"/>
          </ac:picMkLst>
        </pc:picChg>
        <pc:picChg chg="add mod">
          <ac:chgData name="Sanad, Abdel-Aziz" userId="86374d63-2e79-4392-9764-596abbf421f8" providerId="ADAL" clId="{19C81823-C751-426E-98FA-552C50DE6B05}" dt="2025-04-24T07:39:23.173" v="77"/>
          <ac:picMkLst>
            <pc:docMk/>
            <pc:sldMk cId="173937362" sldId="257"/>
            <ac:picMk id="13" creationId="{974E241E-CB8E-45BC-4519-8F0EE3E4B4F8}"/>
          </ac:picMkLst>
        </pc:picChg>
      </pc:sldChg>
      <pc:sldChg chg="add del">
        <pc:chgData name="Sanad, Abdel-Aziz" userId="86374d63-2e79-4392-9764-596abbf421f8" providerId="ADAL" clId="{19C81823-C751-426E-98FA-552C50DE6B05}" dt="2025-04-24T07:37:00.544" v="56" actId="2890"/>
        <pc:sldMkLst>
          <pc:docMk/>
          <pc:sldMk cId="1107210446" sldId="257"/>
        </pc:sldMkLst>
      </pc:sldChg>
      <pc:sldChg chg="addSp delSp modSp add mod">
        <pc:chgData name="Sanad, Abdel-Aziz" userId="86374d63-2e79-4392-9764-596abbf421f8" providerId="ADAL" clId="{19C81823-C751-426E-98FA-552C50DE6B05}" dt="2025-04-24T07:45:18.211" v="383" actId="20577"/>
        <pc:sldMkLst>
          <pc:docMk/>
          <pc:sldMk cId="457357596" sldId="258"/>
        </pc:sldMkLst>
        <pc:spChg chg="mod">
          <ac:chgData name="Sanad, Abdel-Aziz" userId="86374d63-2e79-4392-9764-596abbf421f8" providerId="ADAL" clId="{19C81823-C751-426E-98FA-552C50DE6B05}" dt="2025-04-24T07:45:18.211" v="383" actId="20577"/>
          <ac:spMkLst>
            <pc:docMk/>
            <pc:sldMk cId="457357596" sldId="258"/>
            <ac:spMk id="2" creationId="{9C428DB1-7F3F-6384-8A63-00F0E131ABF7}"/>
          </ac:spMkLst>
        </pc:spChg>
        <pc:spChg chg="del">
          <ac:chgData name="Sanad, Abdel-Aziz" userId="86374d63-2e79-4392-9764-596abbf421f8" providerId="ADAL" clId="{19C81823-C751-426E-98FA-552C50DE6B05}" dt="2025-04-24T07:40:41.797" v="83" actId="478"/>
          <ac:spMkLst>
            <pc:docMk/>
            <pc:sldMk cId="457357596" sldId="258"/>
            <ac:spMk id="12" creationId="{0D5B8B7D-82E3-D0C6-F935-9FFA069D64F6}"/>
          </ac:spMkLst>
        </pc:spChg>
        <pc:spChg chg="del">
          <ac:chgData name="Sanad, Abdel-Aziz" userId="86374d63-2e79-4392-9764-596abbf421f8" providerId="ADAL" clId="{19C81823-C751-426E-98FA-552C50DE6B05}" dt="2025-04-24T07:40:41.797" v="83" actId="478"/>
          <ac:spMkLst>
            <pc:docMk/>
            <pc:sldMk cId="457357596" sldId="258"/>
            <ac:spMk id="14" creationId="{70447866-E554-F9A4-69F1-919B17E02945}"/>
          </ac:spMkLst>
        </pc:spChg>
        <pc:spChg chg="add mod">
          <ac:chgData name="Sanad, Abdel-Aziz" userId="86374d63-2e79-4392-9764-596abbf421f8" providerId="ADAL" clId="{19C81823-C751-426E-98FA-552C50DE6B05}" dt="2025-04-24T07:42:01.489" v="196" actId="1036"/>
          <ac:spMkLst>
            <pc:docMk/>
            <pc:sldMk cId="457357596" sldId="258"/>
            <ac:spMk id="15" creationId="{55690D98-AE7B-65B1-5209-0C598111FB05}"/>
          </ac:spMkLst>
        </pc:spChg>
        <pc:spChg chg="add mod">
          <ac:chgData name="Sanad, Abdel-Aziz" userId="86374d63-2e79-4392-9764-596abbf421f8" providerId="ADAL" clId="{19C81823-C751-426E-98FA-552C50DE6B05}" dt="2025-04-24T07:42:01.489" v="196" actId="1036"/>
          <ac:spMkLst>
            <pc:docMk/>
            <pc:sldMk cId="457357596" sldId="258"/>
            <ac:spMk id="16" creationId="{1043EAA5-2EB0-A1A1-A527-6940E5028D6E}"/>
          </ac:spMkLst>
        </pc:spChg>
        <pc:grpChg chg="add mod">
          <ac:chgData name="Sanad, Abdel-Aziz" userId="86374d63-2e79-4392-9764-596abbf421f8" providerId="ADAL" clId="{19C81823-C751-426E-98FA-552C50DE6B05}" dt="2025-04-24T07:42:01.489" v="196" actId="1036"/>
          <ac:grpSpMkLst>
            <pc:docMk/>
            <pc:sldMk cId="457357596" sldId="258"/>
            <ac:grpSpMk id="7" creationId="{E47B8A22-C8AD-4BBB-AE8D-C9CA8E3CF97B}"/>
          </ac:grpSpMkLst>
        </pc:grpChg>
        <pc:picChg chg="mod">
          <ac:chgData name="Sanad, Abdel-Aziz" userId="86374d63-2e79-4392-9764-596abbf421f8" providerId="ADAL" clId="{19C81823-C751-426E-98FA-552C50DE6B05}" dt="2025-04-24T07:41:56.841" v="179"/>
          <ac:picMkLst>
            <pc:docMk/>
            <pc:sldMk cId="457357596" sldId="258"/>
            <ac:picMk id="8" creationId="{B26D2710-0C9C-6460-EF9D-E3B4E95683DB}"/>
          </ac:picMkLst>
        </pc:picChg>
        <pc:picChg chg="mod">
          <ac:chgData name="Sanad, Abdel-Aziz" userId="86374d63-2e79-4392-9764-596abbf421f8" providerId="ADAL" clId="{19C81823-C751-426E-98FA-552C50DE6B05}" dt="2025-04-24T07:41:56.841" v="179"/>
          <ac:picMkLst>
            <pc:docMk/>
            <pc:sldMk cId="457357596" sldId="258"/>
            <ac:picMk id="9" creationId="{8B3597B7-4FEF-AC10-85FC-F2ED108B1733}"/>
          </ac:picMkLst>
        </pc:picChg>
        <pc:picChg chg="add mod">
          <ac:chgData name="Sanad, Abdel-Aziz" userId="86374d63-2e79-4392-9764-596abbf421f8" providerId="ADAL" clId="{19C81823-C751-426E-98FA-552C50DE6B05}" dt="2025-04-24T07:42:01.489" v="196" actId="1036"/>
          <ac:picMkLst>
            <pc:docMk/>
            <pc:sldMk cId="457357596" sldId="258"/>
            <ac:picMk id="10" creationId="{347B51C7-3591-7264-88F7-5B7B75EE9E65}"/>
          </ac:picMkLst>
        </pc:picChg>
        <pc:picChg chg="del">
          <ac:chgData name="Sanad, Abdel-Aziz" userId="86374d63-2e79-4392-9764-596abbf421f8" providerId="ADAL" clId="{19C81823-C751-426E-98FA-552C50DE6B05}" dt="2025-04-24T07:40:41.797" v="83" actId="478"/>
          <ac:picMkLst>
            <pc:docMk/>
            <pc:sldMk cId="457357596" sldId="258"/>
            <ac:picMk id="11" creationId="{B5BC902D-F677-7BBC-2318-A701DDA5377B}"/>
          </ac:picMkLst>
        </pc:picChg>
        <pc:picChg chg="del">
          <ac:chgData name="Sanad, Abdel-Aziz" userId="86374d63-2e79-4392-9764-596abbf421f8" providerId="ADAL" clId="{19C81823-C751-426E-98FA-552C50DE6B05}" dt="2025-04-24T07:40:41.797" v="83" actId="478"/>
          <ac:picMkLst>
            <pc:docMk/>
            <pc:sldMk cId="457357596" sldId="258"/>
            <ac:picMk id="13" creationId="{974E241E-CB8E-45BC-4519-8F0EE3E4B4F8}"/>
          </ac:picMkLst>
        </pc:picChg>
      </pc:sldChg>
      <pc:sldChg chg="addSp delSp modSp add mod">
        <pc:chgData name="Sanad, Abdel-Aziz" userId="86374d63-2e79-4392-9764-596abbf421f8" providerId="ADAL" clId="{19C81823-C751-426E-98FA-552C50DE6B05}" dt="2025-04-24T07:49:14.957" v="635" actId="20577"/>
        <pc:sldMkLst>
          <pc:docMk/>
          <pc:sldMk cId="4025362396" sldId="259"/>
        </pc:sldMkLst>
        <pc:spChg chg="mod">
          <ac:chgData name="Sanad, Abdel-Aziz" userId="86374d63-2e79-4392-9764-596abbf421f8" providerId="ADAL" clId="{19C81823-C751-426E-98FA-552C50DE6B05}" dt="2025-04-24T07:49:14.957" v="635" actId="20577"/>
          <ac:spMkLst>
            <pc:docMk/>
            <pc:sldMk cId="4025362396" sldId="259"/>
            <ac:spMk id="2" creationId="{9C428DB1-7F3F-6384-8A63-00F0E131ABF7}"/>
          </ac:spMkLst>
        </pc:spChg>
        <pc:spChg chg="add mod">
          <ac:chgData name="Sanad, Abdel-Aziz" userId="86374d63-2e79-4392-9764-596abbf421f8" providerId="ADAL" clId="{19C81823-C751-426E-98FA-552C50DE6B05}" dt="2025-04-24T07:45:12.699" v="381" actId="1076"/>
          <ac:spMkLst>
            <pc:docMk/>
            <pc:sldMk cId="4025362396" sldId="259"/>
            <ac:spMk id="12" creationId="{A1E1B6F4-11A8-6B6A-C6A9-EF24FC599707}"/>
          </ac:spMkLst>
        </pc:spChg>
        <pc:spChg chg="del">
          <ac:chgData name="Sanad, Abdel-Aziz" userId="86374d63-2e79-4392-9764-596abbf421f8" providerId="ADAL" clId="{19C81823-C751-426E-98FA-552C50DE6B05}" dt="2025-04-24T07:43:06.951" v="201" actId="478"/>
          <ac:spMkLst>
            <pc:docMk/>
            <pc:sldMk cId="4025362396" sldId="259"/>
            <ac:spMk id="15" creationId="{55690D98-AE7B-65B1-5209-0C598111FB05}"/>
          </ac:spMkLst>
        </pc:spChg>
        <pc:spChg chg="del">
          <ac:chgData name="Sanad, Abdel-Aziz" userId="86374d63-2e79-4392-9764-596abbf421f8" providerId="ADAL" clId="{19C81823-C751-426E-98FA-552C50DE6B05}" dt="2025-04-24T07:43:06.951" v="201" actId="478"/>
          <ac:spMkLst>
            <pc:docMk/>
            <pc:sldMk cId="4025362396" sldId="259"/>
            <ac:spMk id="16" creationId="{1043EAA5-2EB0-A1A1-A527-6940E5028D6E}"/>
          </ac:spMkLst>
        </pc:spChg>
        <pc:grpChg chg="del">
          <ac:chgData name="Sanad, Abdel-Aziz" userId="86374d63-2e79-4392-9764-596abbf421f8" providerId="ADAL" clId="{19C81823-C751-426E-98FA-552C50DE6B05}" dt="2025-04-24T07:43:06.951" v="201" actId="478"/>
          <ac:grpSpMkLst>
            <pc:docMk/>
            <pc:sldMk cId="4025362396" sldId="259"/>
            <ac:grpSpMk id="7" creationId="{E47B8A22-C8AD-4BBB-AE8D-C9CA8E3CF97B}"/>
          </ac:grpSpMkLst>
        </pc:grpChg>
        <pc:picChg chg="del">
          <ac:chgData name="Sanad, Abdel-Aziz" userId="86374d63-2e79-4392-9764-596abbf421f8" providerId="ADAL" clId="{19C81823-C751-426E-98FA-552C50DE6B05}" dt="2025-04-24T07:43:06.951" v="201" actId="478"/>
          <ac:picMkLst>
            <pc:docMk/>
            <pc:sldMk cId="4025362396" sldId="259"/>
            <ac:picMk id="10" creationId="{347B51C7-3591-7264-88F7-5B7B75EE9E65}"/>
          </ac:picMkLst>
        </pc:picChg>
        <pc:picChg chg="add mod">
          <ac:chgData name="Sanad, Abdel-Aziz" userId="86374d63-2e79-4392-9764-596abbf421f8" providerId="ADAL" clId="{19C81823-C751-426E-98FA-552C50DE6B05}" dt="2025-04-24T07:45:12.699" v="381" actId="1076"/>
          <ac:picMkLst>
            <pc:docMk/>
            <pc:sldMk cId="4025362396" sldId="259"/>
            <ac:picMk id="11" creationId="{C24F5FB5-2622-251F-9B92-765B9590F58F}"/>
          </ac:picMkLst>
        </pc:picChg>
      </pc:sldChg>
      <pc:sldChg chg="delSp modSp add mod">
        <pc:chgData name="Sanad, Abdel-Aziz" userId="86374d63-2e79-4392-9764-596abbf421f8" providerId="ADAL" clId="{19C81823-C751-426E-98FA-552C50DE6B05}" dt="2025-04-24T13:00:18.830" v="4726" actId="20577"/>
        <pc:sldMkLst>
          <pc:docMk/>
          <pc:sldMk cId="8852108" sldId="260"/>
        </pc:sldMkLst>
        <pc:spChg chg="mod">
          <ac:chgData name="Sanad, Abdel-Aziz" userId="86374d63-2e79-4392-9764-596abbf421f8" providerId="ADAL" clId="{19C81823-C751-426E-98FA-552C50DE6B05}" dt="2025-04-24T13:00:18.830" v="4726" actId="20577"/>
          <ac:spMkLst>
            <pc:docMk/>
            <pc:sldMk cId="8852108" sldId="260"/>
            <ac:spMk id="2" creationId="{9C428DB1-7F3F-6384-8A63-00F0E131ABF7}"/>
          </ac:spMkLst>
        </pc:spChg>
        <pc:spChg chg="del">
          <ac:chgData name="Sanad, Abdel-Aziz" userId="86374d63-2e79-4392-9764-596abbf421f8" providerId="ADAL" clId="{19C81823-C751-426E-98FA-552C50DE6B05}" dt="2025-04-24T07:50:27.301" v="639" actId="478"/>
          <ac:spMkLst>
            <pc:docMk/>
            <pc:sldMk cId="8852108" sldId="260"/>
            <ac:spMk id="12" creationId="{A1E1B6F4-11A8-6B6A-C6A9-EF24FC599707}"/>
          </ac:spMkLst>
        </pc:spChg>
        <pc:picChg chg="del">
          <ac:chgData name="Sanad, Abdel-Aziz" userId="86374d63-2e79-4392-9764-596abbf421f8" providerId="ADAL" clId="{19C81823-C751-426E-98FA-552C50DE6B05}" dt="2025-04-24T07:50:27.301" v="639" actId="478"/>
          <ac:picMkLst>
            <pc:docMk/>
            <pc:sldMk cId="8852108" sldId="260"/>
            <ac:picMk id="11" creationId="{C24F5FB5-2622-251F-9B92-765B9590F58F}"/>
          </ac:picMkLst>
        </pc:picChg>
      </pc:sldChg>
      <pc:sldChg chg="addSp delSp modSp add mod">
        <pc:chgData name="Sanad, Abdel-Aziz" userId="86374d63-2e79-4392-9764-596abbf421f8" providerId="ADAL" clId="{19C81823-C751-426E-98FA-552C50DE6B05}" dt="2025-04-24T11:49:47.127" v="3463" actId="478"/>
        <pc:sldMkLst>
          <pc:docMk/>
          <pc:sldMk cId="2290514391" sldId="261"/>
        </pc:sldMkLst>
        <pc:spChg chg="del mod">
          <ac:chgData name="Sanad, Abdel-Aziz" userId="86374d63-2e79-4392-9764-596abbf421f8" providerId="ADAL" clId="{19C81823-C751-426E-98FA-552C50DE6B05}" dt="2025-04-24T11:49:47.127" v="3463" actId="478"/>
          <ac:spMkLst>
            <pc:docMk/>
            <pc:sldMk cId="2290514391" sldId="261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08:03:51.587" v="1383" actId="20577"/>
          <ac:spMkLst>
            <pc:docMk/>
            <pc:sldMk cId="2290514391" sldId="261"/>
            <ac:spMk id="5" creationId="{62576E2A-AFDC-2FA8-09AD-188647CB73F3}"/>
          </ac:spMkLst>
        </pc:spChg>
        <pc:picChg chg="add mod">
          <ac:chgData name="Sanad, Abdel-Aziz" userId="86374d63-2e79-4392-9764-596abbf421f8" providerId="ADAL" clId="{19C81823-C751-426E-98FA-552C50DE6B05}" dt="2025-04-24T08:08:58.102" v="1764" actId="1076"/>
          <ac:picMkLst>
            <pc:docMk/>
            <pc:sldMk cId="2290514391" sldId="261"/>
            <ac:picMk id="7" creationId="{FEFC20CC-9F0C-7607-DCBB-4A5F60495F9C}"/>
          </ac:picMkLst>
        </pc:picChg>
      </pc:sldChg>
      <pc:sldChg chg="delSp modSp add mod">
        <pc:chgData name="Sanad, Abdel-Aziz" userId="86374d63-2e79-4392-9764-596abbf421f8" providerId="ADAL" clId="{19C81823-C751-426E-98FA-552C50DE6B05}" dt="2025-04-24T08:26:13.527" v="1969" actId="20577"/>
        <pc:sldMkLst>
          <pc:docMk/>
          <pc:sldMk cId="3205485373" sldId="262"/>
        </pc:sldMkLst>
        <pc:spChg chg="mod">
          <ac:chgData name="Sanad, Abdel-Aziz" userId="86374d63-2e79-4392-9764-596abbf421f8" providerId="ADAL" clId="{19C81823-C751-426E-98FA-552C50DE6B05}" dt="2025-04-24T08:14:36.280" v="1965" actId="20577"/>
          <ac:spMkLst>
            <pc:docMk/>
            <pc:sldMk cId="3205485373" sldId="262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08:26:13.527" v="1969" actId="20577"/>
          <ac:spMkLst>
            <pc:docMk/>
            <pc:sldMk cId="3205485373" sldId="262"/>
            <ac:spMk id="5" creationId="{62576E2A-AFDC-2FA8-09AD-188647CB73F3}"/>
          </ac:spMkLst>
        </pc:spChg>
        <pc:picChg chg="del">
          <ac:chgData name="Sanad, Abdel-Aziz" userId="86374d63-2e79-4392-9764-596abbf421f8" providerId="ADAL" clId="{19C81823-C751-426E-98FA-552C50DE6B05}" dt="2025-04-24T08:10:03.311" v="1766" actId="478"/>
          <ac:picMkLst>
            <pc:docMk/>
            <pc:sldMk cId="3205485373" sldId="262"/>
            <ac:picMk id="7" creationId="{FEFC20CC-9F0C-7607-DCBB-4A5F60495F9C}"/>
          </ac:picMkLst>
        </pc:picChg>
      </pc:sldChg>
      <pc:sldChg chg="addSp delSp modSp add mod ord">
        <pc:chgData name="Sanad, Abdel-Aziz" userId="86374d63-2e79-4392-9764-596abbf421f8" providerId="ADAL" clId="{19C81823-C751-426E-98FA-552C50DE6B05}" dt="2025-04-24T12:31:48.803" v="3728" actId="1036"/>
        <pc:sldMkLst>
          <pc:docMk/>
          <pc:sldMk cId="4249090543" sldId="263"/>
        </pc:sldMkLst>
        <pc:spChg chg="del mod">
          <ac:chgData name="Sanad, Abdel-Aziz" userId="86374d63-2e79-4392-9764-596abbf421f8" providerId="ADAL" clId="{19C81823-C751-426E-98FA-552C50DE6B05}" dt="2025-04-24T08:27:14.954" v="1973"/>
          <ac:spMkLst>
            <pc:docMk/>
            <pc:sldMk cId="4249090543" sldId="263"/>
            <ac:spMk id="2" creationId="{9C428DB1-7F3F-6384-8A63-00F0E131ABF7}"/>
          </ac:spMkLst>
        </pc:spChg>
        <pc:spChg chg="add mod">
          <ac:chgData name="Sanad, Abdel-Aziz" userId="86374d63-2e79-4392-9764-596abbf421f8" providerId="ADAL" clId="{19C81823-C751-426E-98FA-552C50DE6B05}" dt="2025-04-24T12:31:48.803" v="3728" actId="1036"/>
          <ac:spMkLst>
            <pc:docMk/>
            <pc:sldMk cId="4249090543" sldId="263"/>
            <ac:spMk id="14" creationId="{EA96599C-1649-924A-9764-3BA498C536C9}"/>
          </ac:spMkLst>
        </pc:spChg>
        <pc:picChg chg="del">
          <ac:chgData name="Sanad, Abdel-Aziz" userId="86374d63-2e79-4392-9764-596abbf421f8" providerId="ADAL" clId="{19C81823-C751-426E-98FA-552C50DE6B05}" dt="2025-04-24T08:26:18.616" v="1971" actId="478"/>
          <ac:picMkLst>
            <pc:docMk/>
            <pc:sldMk cId="4249090543" sldId="263"/>
            <ac:picMk id="7" creationId="{FEFC20CC-9F0C-7607-DCBB-4A5F60495F9C}"/>
          </ac:picMkLst>
        </pc:picChg>
        <pc:picChg chg="add mod">
          <ac:chgData name="Sanad, Abdel-Aziz" userId="86374d63-2e79-4392-9764-596abbf421f8" providerId="ADAL" clId="{19C81823-C751-426E-98FA-552C50DE6B05}" dt="2025-04-24T08:28:28.270" v="1988" actId="1076"/>
          <ac:picMkLst>
            <pc:docMk/>
            <pc:sldMk cId="4249090543" sldId="263"/>
            <ac:picMk id="9" creationId="{FCB6F1C9-3D9A-2EA9-C2A5-B76FBAEF5DF4}"/>
          </ac:picMkLst>
        </pc:picChg>
        <pc:picChg chg="add del mod">
          <ac:chgData name="Sanad, Abdel-Aziz" userId="86374d63-2e79-4392-9764-596abbf421f8" providerId="ADAL" clId="{19C81823-C751-426E-98FA-552C50DE6B05}" dt="2025-04-24T08:28:09.970" v="1981" actId="478"/>
          <ac:picMkLst>
            <pc:docMk/>
            <pc:sldMk cId="4249090543" sldId="263"/>
            <ac:picMk id="11" creationId="{90C85FA2-E540-659F-3F00-D3B1A29AF0D8}"/>
          </ac:picMkLst>
        </pc:picChg>
        <pc:picChg chg="add mod">
          <ac:chgData name="Sanad, Abdel-Aziz" userId="86374d63-2e79-4392-9764-596abbf421f8" providerId="ADAL" clId="{19C81823-C751-426E-98FA-552C50DE6B05}" dt="2025-04-24T12:31:48.803" v="3728" actId="1036"/>
          <ac:picMkLst>
            <pc:docMk/>
            <pc:sldMk cId="4249090543" sldId="263"/>
            <ac:picMk id="13" creationId="{5618EE3F-DD74-0086-B5CF-302CE23EAD62}"/>
          </ac:picMkLst>
        </pc:picChg>
      </pc:sldChg>
      <pc:sldChg chg="modSp add mod">
        <pc:chgData name="Sanad, Abdel-Aziz" userId="86374d63-2e79-4392-9764-596abbf421f8" providerId="ADAL" clId="{19C81823-C751-426E-98FA-552C50DE6B05}" dt="2025-04-24T10:51:01.592" v="2468" actId="20577"/>
        <pc:sldMkLst>
          <pc:docMk/>
          <pc:sldMk cId="1915059414" sldId="264"/>
        </pc:sldMkLst>
        <pc:spChg chg="mod">
          <ac:chgData name="Sanad, Abdel-Aziz" userId="86374d63-2e79-4392-9764-596abbf421f8" providerId="ADAL" clId="{19C81823-C751-426E-98FA-552C50DE6B05}" dt="2025-04-24T10:51:01.592" v="2468" actId="20577"/>
          <ac:spMkLst>
            <pc:docMk/>
            <pc:sldMk cId="1915059414" sldId="264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10:44:18.868" v="2001" actId="20577"/>
          <ac:spMkLst>
            <pc:docMk/>
            <pc:sldMk cId="1915059414" sldId="264"/>
            <ac:spMk id="5" creationId="{62576E2A-AFDC-2FA8-09AD-188647CB73F3}"/>
          </ac:spMkLst>
        </pc:spChg>
      </pc:sldChg>
      <pc:sldChg chg="modSp add mod">
        <pc:chgData name="Sanad, Abdel-Aziz" userId="86374d63-2e79-4392-9764-596abbf421f8" providerId="ADAL" clId="{19C81823-C751-426E-98FA-552C50DE6B05}" dt="2025-04-24T13:05:50.706" v="5142" actId="20577"/>
        <pc:sldMkLst>
          <pc:docMk/>
          <pc:sldMk cId="287587720" sldId="265"/>
        </pc:sldMkLst>
        <pc:spChg chg="mod">
          <ac:chgData name="Sanad, Abdel-Aziz" userId="86374d63-2e79-4392-9764-596abbf421f8" providerId="ADAL" clId="{19C81823-C751-426E-98FA-552C50DE6B05}" dt="2025-04-24T13:05:50.706" v="5142" actId="20577"/>
          <ac:spMkLst>
            <pc:docMk/>
            <pc:sldMk cId="287587720" sldId="265"/>
            <ac:spMk id="2" creationId="{9C428DB1-7F3F-6384-8A63-00F0E131ABF7}"/>
          </ac:spMkLst>
        </pc:spChg>
      </pc:sldChg>
      <pc:sldChg chg="add del">
        <pc:chgData name="Sanad, Abdel-Aziz" userId="86374d63-2e79-4392-9764-596abbf421f8" providerId="ADAL" clId="{19C81823-C751-426E-98FA-552C50DE6B05}" dt="2025-04-24T10:56:13.558" v="2860" actId="2890"/>
        <pc:sldMkLst>
          <pc:docMk/>
          <pc:sldMk cId="2715586946" sldId="266"/>
        </pc:sldMkLst>
      </pc:sldChg>
      <pc:sldChg chg="modSp add mod">
        <pc:chgData name="Sanad, Abdel-Aziz" userId="86374d63-2e79-4392-9764-596abbf421f8" providerId="ADAL" clId="{19C81823-C751-426E-98FA-552C50DE6B05}" dt="2025-04-24T12:36:24.817" v="3815" actId="20577"/>
        <pc:sldMkLst>
          <pc:docMk/>
          <pc:sldMk cId="3100700262" sldId="266"/>
        </pc:sldMkLst>
        <pc:spChg chg="mod">
          <ac:chgData name="Sanad, Abdel-Aziz" userId="86374d63-2e79-4392-9764-596abbf421f8" providerId="ADAL" clId="{19C81823-C751-426E-98FA-552C50DE6B05}" dt="2025-04-24T12:36:24.817" v="3815" actId="20577"/>
          <ac:spMkLst>
            <pc:docMk/>
            <pc:sldMk cId="3100700262" sldId="266"/>
            <ac:spMk id="2" creationId="{9C428DB1-7F3F-6384-8A63-00F0E131ABF7}"/>
          </ac:spMkLst>
        </pc:spChg>
      </pc:sldChg>
      <pc:sldChg chg="addSp delSp modSp add mod">
        <pc:chgData name="Sanad, Abdel-Aziz" userId="86374d63-2e79-4392-9764-596abbf421f8" providerId="ADAL" clId="{19C81823-C751-426E-98FA-552C50DE6B05}" dt="2025-04-24T12:24:09.111" v="3567" actId="1076"/>
        <pc:sldMkLst>
          <pc:docMk/>
          <pc:sldMk cId="734746394" sldId="267"/>
        </pc:sldMkLst>
        <pc:spChg chg="mod">
          <ac:chgData name="Sanad, Abdel-Aziz" userId="86374d63-2e79-4392-9764-596abbf421f8" providerId="ADAL" clId="{19C81823-C751-426E-98FA-552C50DE6B05}" dt="2025-04-24T12:22:37.956" v="3559" actId="20577"/>
          <ac:spMkLst>
            <pc:docMk/>
            <pc:sldMk cId="734746394" sldId="267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12:21:50.519" v="3471" actId="20577"/>
          <ac:spMkLst>
            <pc:docMk/>
            <pc:sldMk cId="734746394" sldId="267"/>
            <ac:spMk id="5" creationId="{62576E2A-AFDC-2FA8-09AD-188647CB73F3}"/>
          </ac:spMkLst>
        </pc:spChg>
        <pc:spChg chg="add del mod">
          <ac:chgData name="Sanad, Abdel-Aziz" userId="86374d63-2e79-4392-9764-596abbf421f8" providerId="ADAL" clId="{19C81823-C751-426E-98FA-552C50DE6B05}" dt="2025-04-24T12:23:05.778" v="3565" actId="478"/>
          <ac:spMkLst>
            <pc:docMk/>
            <pc:sldMk cId="734746394" sldId="267"/>
            <ac:spMk id="7" creationId="{2E4D39F1-EFC4-3953-4305-3D2FA78C4B99}"/>
          </ac:spMkLst>
        </pc:spChg>
        <pc:picChg chg="add mod">
          <ac:chgData name="Sanad, Abdel-Aziz" userId="86374d63-2e79-4392-9764-596abbf421f8" providerId="ADAL" clId="{19C81823-C751-426E-98FA-552C50DE6B05}" dt="2025-04-24T12:24:09.111" v="3567" actId="1076"/>
          <ac:picMkLst>
            <pc:docMk/>
            <pc:sldMk cId="734746394" sldId="267"/>
            <ac:picMk id="9" creationId="{2117423C-F964-F2D6-E71D-E8D316978AA8}"/>
          </ac:picMkLst>
        </pc:picChg>
      </pc:sldChg>
      <pc:sldChg chg="modSp add mod">
        <pc:chgData name="Sanad, Abdel-Aziz" userId="86374d63-2e79-4392-9764-596abbf421f8" providerId="ADAL" clId="{19C81823-C751-426E-98FA-552C50DE6B05}" dt="2025-04-24T12:26:58.283" v="3619" actId="14826"/>
        <pc:sldMkLst>
          <pc:docMk/>
          <pc:sldMk cId="4216608414" sldId="268"/>
        </pc:sldMkLst>
        <pc:spChg chg="mod">
          <ac:chgData name="Sanad, Abdel-Aziz" userId="86374d63-2e79-4392-9764-596abbf421f8" providerId="ADAL" clId="{19C81823-C751-426E-98FA-552C50DE6B05}" dt="2025-04-24T12:26:33.405" v="3618" actId="20577"/>
          <ac:spMkLst>
            <pc:docMk/>
            <pc:sldMk cId="4216608414" sldId="268"/>
            <ac:spMk id="2" creationId="{9C428DB1-7F3F-6384-8A63-00F0E131ABF7}"/>
          </ac:spMkLst>
        </pc:spChg>
        <pc:picChg chg="mod">
          <ac:chgData name="Sanad, Abdel-Aziz" userId="86374d63-2e79-4392-9764-596abbf421f8" providerId="ADAL" clId="{19C81823-C751-426E-98FA-552C50DE6B05}" dt="2025-04-24T12:26:58.283" v="3619" actId="14826"/>
          <ac:picMkLst>
            <pc:docMk/>
            <pc:sldMk cId="4216608414" sldId="268"/>
            <ac:picMk id="9" creationId="{2117423C-F964-F2D6-E71D-E8D316978AA8}"/>
          </ac:picMkLst>
        </pc:picChg>
      </pc:sldChg>
      <pc:sldChg chg="modSp add mod">
        <pc:chgData name="Sanad, Abdel-Aziz" userId="86374d63-2e79-4392-9764-596abbf421f8" providerId="ADAL" clId="{19C81823-C751-426E-98FA-552C50DE6B05}" dt="2025-04-24T12:28:52.534" v="3644" actId="14826"/>
        <pc:sldMkLst>
          <pc:docMk/>
          <pc:sldMk cId="2818462807" sldId="269"/>
        </pc:sldMkLst>
        <pc:spChg chg="mod">
          <ac:chgData name="Sanad, Abdel-Aziz" userId="86374d63-2e79-4392-9764-596abbf421f8" providerId="ADAL" clId="{19C81823-C751-426E-98FA-552C50DE6B05}" dt="2025-04-24T12:28:19.897" v="3643" actId="20577"/>
          <ac:spMkLst>
            <pc:docMk/>
            <pc:sldMk cId="2818462807" sldId="269"/>
            <ac:spMk id="2" creationId="{9C428DB1-7F3F-6384-8A63-00F0E131ABF7}"/>
          </ac:spMkLst>
        </pc:spChg>
        <pc:picChg chg="mod">
          <ac:chgData name="Sanad, Abdel-Aziz" userId="86374d63-2e79-4392-9764-596abbf421f8" providerId="ADAL" clId="{19C81823-C751-426E-98FA-552C50DE6B05}" dt="2025-04-24T12:28:52.534" v="3644" actId="14826"/>
          <ac:picMkLst>
            <pc:docMk/>
            <pc:sldMk cId="2818462807" sldId="269"/>
            <ac:picMk id="9" creationId="{2117423C-F964-F2D6-E71D-E8D316978AA8}"/>
          </ac:picMkLst>
        </pc:picChg>
      </pc:sldChg>
      <pc:sldChg chg="addSp delSp modSp add del mod">
        <pc:chgData name="Sanad, Abdel-Aziz" userId="86374d63-2e79-4392-9764-596abbf421f8" providerId="ADAL" clId="{19C81823-C751-426E-98FA-552C50DE6B05}" dt="2025-04-24T12:35:57.985" v="3762" actId="47"/>
        <pc:sldMkLst>
          <pc:docMk/>
          <pc:sldMk cId="2196920588" sldId="270"/>
        </pc:sldMkLst>
        <pc:spChg chg="del mod">
          <ac:chgData name="Sanad, Abdel-Aziz" userId="86374d63-2e79-4392-9764-596abbf421f8" providerId="ADAL" clId="{19C81823-C751-426E-98FA-552C50DE6B05}" dt="2025-04-24T12:30:40.629" v="3649"/>
          <ac:spMkLst>
            <pc:docMk/>
            <pc:sldMk cId="2196920588" sldId="270"/>
            <ac:spMk id="2" creationId="{9C428DB1-7F3F-6384-8A63-00F0E131ABF7}"/>
          </ac:spMkLst>
        </pc:spChg>
        <pc:spChg chg="add del mod">
          <ac:chgData name="Sanad, Abdel-Aziz" userId="86374d63-2e79-4392-9764-596abbf421f8" providerId="ADAL" clId="{19C81823-C751-426E-98FA-552C50DE6B05}" dt="2025-04-24T12:32:47.153" v="3749" actId="478"/>
          <ac:spMkLst>
            <pc:docMk/>
            <pc:sldMk cId="2196920588" sldId="270"/>
            <ac:spMk id="12" creationId="{4C5B32C9-6E49-DCAF-A123-80F61EE1C1A7}"/>
          </ac:spMkLst>
        </pc:spChg>
        <pc:spChg chg="add del mod">
          <ac:chgData name="Sanad, Abdel-Aziz" userId="86374d63-2e79-4392-9764-596abbf421f8" providerId="ADAL" clId="{19C81823-C751-426E-98FA-552C50DE6B05}" dt="2025-04-24T12:32:48.242" v="3750" actId="478"/>
          <ac:spMkLst>
            <pc:docMk/>
            <pc:sldMk cId="2196920588" sldId="270"/>
            <ac:spMk id="13" creationId="{9A3699A3-4C52-1427-4927-1203ED09843E}"/>
          </ac:spMkLst>
        </pc:spChg>
        <pc:spChg chg="add mod">
          <ac:chgData name="Sanad, Abdel-Aziz" userId="86374d63-2e79-4392-9764-596abbf421f8" providerId="ADAL" clId="{19C81823-C751-426E-98FA-552C50DE6B05}" dt="2025-04-24T12:34:37.054" v="3754" actId="1076"/>
          <ac:spMkLst>
            <pc:docMk/>
            <pc:sldMk cId="2196920588" sldId="270"/>
            <ac:spMk id="14" creationId="{A8497B22-D326-B96C-8382-59838DD6A0D3}"/>
          </ac:spMkLst>
        </pc:spChg>
        <pc:spChg chg="add mod">
          <ac:chgData name="Sanad, Abdel-Aziz" userId="86374d63-2e79-4392-9764-596abbf421f8" providerId="ADAL" clId="{19C81823-C751-426E-98FA-552C50DE6B05}" dt="2025-04-24T12:34:52.072" v="3761" actId="20577"/>
          <ac:spMkLst>
            <pc:docMk/>
            <pc:sldMk cId="2196920588" sldId="270"/>
            <ac:spMk id="15" creationId="{168619E4-EB23-36F6-4FBA-115EA87D1F1F}"/>
          </ac:spMkLst>
        </pc:spChg>
        <pc:picChg chg="add mod">
          <ac:chgData name="Sanad, Abdel-Aziz" userId="86374d63-2e79-4392-9764-596abbf421f8" providerId="ADAL" clId="{19C81823-C751-426E-98FA-552C50DE6B05}" dt="2025-04-24T12:31:08.559" v="3663" actId="1076"/>
          <ac:picMkLst>
            <pc:docMk/>
            <pc:sldMk cId="2196920588" sldId="270"/>
            <ac:picMk id="8" creationId="{9721DBB4-58A7-AF97-C13C-223CFFAC71D2}"/>
          </ac:picMkLst>
        </pc:picChg>
        <pc:picChg chg="del">
          <ac:chgData name="Sanad, Abdel-Aziz" userId="86374d63-2e79-4392-9764-596abbf421f8" providerId="ADAL" clId="{19C81823-C751-426E-98FA-552C50DE6B05}" dt="2025-04-24T12:30:13.470" v="3646" actId="478"/>
          <ac:picMkLst>
            <pc:docMk/>
            <pc:sldMk cId="2196920588" sldId="270"/>
            <ac:picMk id="9" creationId="{2117423C-F964-F2D6-E71D-E8D316978AA8}"/>
          </ac:picMkLst>
        </pc:picChg>
        <pc:picChg chg="add mod">
          <ac:chgData name="Sanad, Abdel-Aziz" userId="86374d63-2e79-4392-9764-596abbf421f8" providerId="ADAL" clId="{19C81823-C751-426E-98FA-552C50DE6B05}" dt="2025-04-24T12:31:10.244" v="3664" actId="1076"/>
          <ac:picMkLst>
            <pc:docMk/>
            <pc:sldMk cId="2196920588" sldId="270"/>
            <ac:picMk id="11" creationId="{E213B117-8495-DE5C-A924-B978B8174BAF}"/>
          </ac:picMkLst>
        </pc:picChg>
      </pc:sldChg>
      <pc:sldChg chg="addSp delSp modSp add mod">
        <pc:chgData name="Sanad, Abdel-Aziz" userId="86374d63-2e79-4392-9764-596abbf421f8" providerId="ADAL" clId="{19C81823-C751-426E-98FA-552C50DE6B05}" dt="2025-04-24T12:47:21.172" v="3885" actId="14100"/>
        <pc:sldMkLst>
          <pc:docMk/>
          <pc:sldMk cId="4285288833" sldId="270"/>
        </pc:sldMkLst>
        <pc:spChg chg="mod">
          <ac:chgData name="Sanad, Abdel-Aziz" userId="86374d63-2e79-4392-9764-596abbf421f8" providerId="ADAL" clId="{19C81823-C751-426E-98FA-552C50DE6B05}" dt="2025-04-24T12:45:31.299" v="3877" actId="20577"/>
          <ac:spMkLst>
            <pc:docMk/>
            <pc:sldMk cId="4285288833" sldId="270"/>
            <ac:spMk id="2" creationId="{9C428DB1-7F3F-6384-8A63-00F0E131ABF7}"/>
          </ac:spMkLst>
        </pc:spChg>
        <pc:spChg chg="add mod">
          <ac:chgData name="Sanad, Abdel-Aziz" userId="86374d63-2e79-4392-9764-596abbf421f8" providerId="ADAL" clId="{19C81823-C751-426E-98FA-552C50DE6B05}" dt="2025-04-24T12:47:21.172" v="3885" actId="14100"/>
          <ac:spMkLst>
            <pc:docMk/>
            <pc:sldMk cId="4285288833" sldId="270"/>
            <ac:spMk id="10" creationId="{EC1D8FC7-78D3-778C-6EC9-75CD14ADF92E}"/>
          </ac:spMkLst>
        </pc:spChg>
        <pc:picChg chg="add mod">
          <ac:chgData name="Sanad, Abdel-Aziz" userId="86374d63-2e79-4392-9764-596abbf421f8" providerId="ADAL" clId="{19C81823-C751-426E-98FA-552C50DE6B05}" dt="2025-04-24T12:43:09.221" v="3839" actId="1076"/>
          <ac:picMkLst>
            <pc:docMk/>
            <pc:sldMk cId="4285288833" sldId="270"/>
            <ac:picMk id="8" creationId="{113AEE7E-4262-5D60-A8C9-9A3B9334B9A5}"/>
          </ac:picMkLst>
        </pc:picChg>
        <pc:picChg chg="del">
          <ac:chgData name="Sanad, Abdel-Aziz" userId="86374d63-2e79-4392-9764-596abbf421f8" providerId="ADAL" clId="{19C81823-C751-426E-98FA-552C50DE6B05}" dt="2025-04-24T12:36:41.679" v="3817" actId="478"/>
          <ac:picMkLst>
            <pc:docMk/>
            <pc:sldMk cId="4285288833" sldId="270"/>
            <ac:picMk id="9" creationId="{2117423C-F964-F2D6-E71D-E8D316978AA8}"/>
          </ac:picMkLst>
        </pc:picChg>
      </pc:sldChg>
      <pc:sldChg chg="modSp add del mod">
        <pc:chgData name="Sanad, Abdel-Aziz" userId="86374d63-2e79-4392-9764-596abbf421f8" providerId="ADAL" clId="{19C81823-C751-426E-98FA-552C50DE6B05}" dt="2025-04-24T12:56:19.478" v="4350" actId="47"/>
        <pc:sldMkLst>
          <pc:docMk/>
          <pc:sldMk cId="3386489508" sldId="271"/>
        </pc:sldMkLst>
        <pc:spChg chg="mod">
          <ac:chgData name="Sanad, Abdel-Aziz" userId="86374d63-2e79-4392-9764-596abbf421f8" providerId="ADAL" clId="{19C81823-C751-426E-98FA-552C50DE6B05}" dt="2025-04-24T12:49:16.810" v="3895" actId="14100"/>
          <ac:spMkLst>
            <pc:docMk/>
            <pc:sldMk cId="3386489508" sldId="271"/>
            <ac:spMk id="10" creationId="{EC1D8FC7-78D3-778C-6EC9-75CD14ADF92E}"/>
          </ac:spMkLst>
        </pc:spChg>
      </pc:sldChg>
      <pc:sldChg chg="modSp add mod">
        <pc:chgData name="Sanad, Abdel-Aziz" userId="86374d63-2e79-4392-9764-596abbf421f8" providerId="ADAL" clId="{19C81823-C751-426E-98FA-552C50DE6B05}" dt="2025-04-24T12:49:56.779" v="3934" actId="1035"/>
        <pc:sldMkLst>
          <pc:docMk/>
          <pc:sldMk cId="4043159858" sldId="272"/>
        </pc:sldMkLst>
        <pc:spChg chg="mod">
          <ac:chgData name="Sanad, Abdel-Aziz" userId="86374d63-2e79-4392-9764-596abbf421f8" providerId="ADAL" clId="{19C81823-C751-426E-98FA-552C50DE6B05}" dt="2025-04-24T12:49:56.779" v="3934" actId="1035"/>
          <ac:spMkLst>
            <pc:docMk/>
            <pc:sldMk cId="4043159858" sldId="272"/>
            <ac:spMk id="10" creationId="{EC1D8FC7-78D3-778C-6EC9-75CD14ADF92E}"/>
          </ac:spMkLst>
        </pc:spChg>
      </pc:sldChg>
      <pc:sldChg chg="addSp delSp modSp add mod">
        <pc:chgData name="Sanad, Abdel-Aziz" userId="86374d63-2e79-4392-9764-596abbf421f8" providerId="ADAL" clId="{19C81823-C751-426E-98FA-552C50DE6B05}" dt="2025-04-24T12:50:49.832" v="3939" actId="1076"/>
        <pc:sldMkLst>
          <pc:docMk/>
          <pc:sldMk cId="651261200" sldId="273"/>
        </pc:sldMkLst>
        <pc:spChg chg="del">
          <ac:chgData name="Sanad, Abdel-Aziz" userId="86374d63-2e79-4392-9764-596abbf421f8" providerId="ADAL" clId="{19C81823-C751-426E-98FA-552C50DE6B05}" dt="2025-04-24T12:50:23.529" v="3936" actId="478"/>
          <ac:spMkLst>
            <pc:docMk/>
            <pc:sldMk cId="651261200" sldId="273"/>
            <ac:spMk id="10" creationId="{EC1D8FC7-78D3-778C-6EC9-75CD14ADF92E}"/>
          </ac:spMkLst>
        </pc:spChg>
        <pc:picChg chg="del">
          <ac:chgData name="Sanad, Abdel-Aziz" userId="86374d63-2e79-4392-9764-596abbf421f8" providerId="ADAL" clId="{19C81823-C751-426E-98FA-552C50DE6B05}" dt="2025-04-24T12:50:24.364" v="3937" actId="478"/>
          <ac:picMkLst>
            <pc:docMk/>
            <pc:sldMk cId="651261200" sldId="273"/>
            <ac:picMk id="8" creationId="{113AEE7E-4262-5D60-A8C9-9A3B9334B9A5}"/>
          </ac:picMkLst>
        </pc:picChg>
        <pc:picChg chg="add mod">
          <ac:chgData name="Sanad, Abdel-Aziz" userId="86374d63-2e79-4392-9764-596abbf421f8" providerId="ADAL" clId="{19C81823-C751-426E-98FA-552C50DE6B05}" dt="2025-04-24T12:50:49.832" v="3939" actId="1076"/>
          <ac:picMkLst>
            <pc:docMk/>
            <pc:sldMk cId="651261200" sldId="273"/>
            <ac:picMk id="9" creationId="{6AEA94CE-36AA-45DF-F0F2-BB3CB3473B07}"/>
          </ac:picMkLst>
        </pc:picChg>
      </pc:sldChg>
      <pc:sldChg chg="delSp modSp add mod">
        <pc:chgData name="Sanad, Abdel-Aziz" userId="86374d63-2e79-4392-9764-596abbf421f8" providerId="ADAL" clId="{19C81823-C751-426E-98FA-552C50DE6B05}" dt="2025-04-24T13:02:40.034" v="5002" actId="20577"/>
        <pc:sldMkLst>
          <pc:docMk/>
          <pc:sldMk cId="1042923186" sldId="274"/>
        </pc:sldMkLst>
        <pc:spChg chg="mod">
          <ac:chgData name="Sanad, Abdel-Aziz" userId="86374d63-2e79-4392-9764-596abbf421f8" providerId="ADAL" clId="{19C81823-C751-426E-98FA-552C50DE6B05}" dt="2025-04-24T13:02:40.034" v="5002" actId="20577"/>
          <ac:spMkLst>
            <pc:docMk/>
            <pc:sldMk cId="1042923186" sldId="274"/>
            <ac:spMk id="2" creationId="{9C428DB1-7F3F-6384-8A63-00F0E131ABF7}"/>
          </ac:spMkLst>
        </pc:spChg>
        <pc:spChg chg="mod">
          <ac:chgData name="Sanad, Abdel-Aziz" userId="86374d63-2e79-4392-9764-596abbf421f8" providerId="ADAL" clId="{19C81823-C751-426E-98FA-552C50DE6B05}" dt="2025-04-24T12:51:41.612" v="3952" actId="20577"/>
          <ac:spMkLst>
            <pc:docMk/>
            <pc:sldMk cId="1042923186" sldId="274"/>
            <ac:spMk id="5" creationId="{62576E2A-AFDC-2FA8-09AD-188647CB73F3}"/>
          </ac:spMkLst>
        </pc:spChg>
        <pc:picChg chg="del">
          <ac:chgData name="Sanad, Abdel-Aziz" userId="86374d63-2e79-4392-9764-596abbf421f8" providerId="ADAL" clId="{19C81823-C751-426E-98FA-552C50DE6B05}" dt="2025-04-24T12:51:36.621" v="3941" actId="478"/>
          <ac:picMkLst>
            <pc:docMk/>
            <pc:sldMk cId="1042923186" sldId="274"/>
            <ac:picMk id="9" creationId="{6AEA94CE-36AA-45DF-F0F2-BB3CB3473B07}"/>
          </ac:picMkLst>
        </pc:picChg>
      </pc:sldChg>
      <pc:sldChg chg="addSp delSp modSp add del mod">
        <pc:chgData name="Sanad, Abdel-Aziz" userId="86374d63-2e79-4392-9764-596abbf421f8" providerId="ADAL" clId="{19C81823-C751-426E-98FA-552C50DE6B05}" dt="2025-04-24T13:03:32.281" v="5030" actId="47"/>
        <pc:sldMkLst>
          <pc:docMk/>
          <pc:sldMk cId="652278507" sldId="275"/>
        </pc:sldMkLst>
        <pc:spChg chg="del mod">
          <ac:chgData name="Sanad, Abdel-Aziz" userId="86374d63-2e79-4392-9764-596abbf421f8" providerId="ADAL" clId="{19C81823-C751-426E-98FA-552C50DE6B05}" dt="2025-04-24T13:03:28.427" v="5029" actId="478"/>
          <ac:spMkLst>
            <pc:docMk/>
            <pc:sldMk cId="652278507" sldId="275"/>
            <ac:spMk id="2" creationId="{9C428DB1-7F3F-6384-8A63-00F0E131ABF7}"/>
          </ac:spMkLst>
        </pc:spChg>
        <pc:spChg chg="del">
          <ac:chgData name="Sanad, Abdel-Aziz" userId="86374d63-2e79-4392-9764-596abbf421f8" providerId="ADAL" clId="{19C81823-C751-426E-98FA-552C50DE6B05}" dt="2025-04-24T13:02:56.268" v="5011" actId="478"/>
          <ac:spMkLst>
            <pc:docMk/>
            <pc:sldMk cId="652278507" sldId="275"/>
            <ac:spMk id="5" creationId="{62576E2A-AFDC-2FA8-09AD-188647CB73F3}"/>
          </ac:spMkLst>
        </pc:spChg>
        <pc:spChg chg="add del mod">
          <ac:chgData name="Sanad, Abdel-Aziz" userId="86374d63-2e79-4392-9764-596abbf421f8" providerId="ADAL" clId="{19C81823-C751-426E-98FA-552C50DE6B05}" dt="2025-04-24T13:02:58.464" v="5012" actId="478"/>
          <ac:spMkLst>
            <pc:docMk/>
            <pc:sldMk cId="652278507" sldId="275"/>
            <ac:spMk id="8" creationId="{DAE401C1-7348-B47E-79EB-2AE69FE41764}"/>
          </ac:spMkLst>
        </pc:spChg>
        <pc:spChg chg="add mod">
          <ac:chgData name="Sanad, Abdel-Aziz" userId="86374d63-2e79-4392-9764-596abbf421f8" providerId="ADAL" clId="{19C81823-C751-426E-98FA-552C50DE6B05}" dt="2025-04-24T13:03:12.183" v="5017" actId="14100"/>
          <ac:spMkLst>
            <pc:docMk/>
            <pc:sldMk cId="652278507" sldId="275"/>
            <ac:spMk id="9" creationId="{650EB0E5-01FA-C871-7982-922E7DDA21F4}"/>
          </ac:spMkLst>
        </pc:spChg>
        <pc:spChg chg="add mod">
          <ac:chgData name="Sanad, Abdel-Aziz" userId="86374d63-2e79-4392-9764-596abbf421f8" providerId="ADAL" clId="{19C81823-C751-426E-98FA-552C50DE6B05}" dt="2025-04-24T13:03:24.154" v="5028" actId="20577"/>
          <ac:spMkLst>
            <pc:docMk/>
            <pc:sldMk cId="652278507" sldId="275"/>
            <ac:spMk id="10" creationId="{741D4406-669F-D46B-6594-9777FA23FB62}"/>
          </ac:spMkLst>
        </pc:spChg>
        <pc:spChg chg="add mod">
          <ac:chgData name="Sanad, Abdel-Aziz" userId="86374d63-2e79-4392-9764-596abbf421f8" providerId="ADAL" clId="{19C81823-C751-426E-98FA-552C50DE6B05}" dt="2025-04-24T13:03:28.427" v="5029" actId="478"/>
          <ac:spMkLst>
            <pc:docMk/>
            <pc:sldMk cId="652278507" sldId="275"/>
            <ac:spMk id="12" creationId="{BCDC9596-0621-5BD7-8483-CD5024AC5AB4}"/>
          </ac:spMkLst>
        </pc:spChg>
      </pc:sldChg>
      <pc:sldChg chg="delSp modSp add mod">
        <pc:chgData name="Sanad, Abdel-Aziz" userId="86374d63-2e79-4392-9764-596abbf421f8" providerId="ADAL" clId="{19C81823-C751-426E-98FA-552C50DE6B05}" dt="2025-04-24T13:04:00.175" v="5056" actId="20577"/>
        <pc:sldMkLst>
          <pc:docMk/>
          <pc:sldMk cId="2092753556" sldId="275"/>
        </pc:sldMkLst>
        <pc:spChg chg="mod">
          <ac:chgData name="Sanad, Abdel-Aziz" userId="86374d63-2e79-4392-9764-596abbf421f8" providerId="ADAL" clId="{19C81823-C751-426E-98FA-552C50DE6B05}" dt="2025-04-24T13:04:00.175" v="5056" actId="20577"/>
          <ac:spMkLst>
            <pc:docMk/>
            <pc:sldMk cId="2092753556" sldId="275"/>
            <ac:spMk id="2" creationId="{9C428DB1-7F3F-6384-8A63-00F0E131ABF7}"/>
          </ac:spMkLst>
        </pc:spChg>
        <pc:spChg chg="del mod">
          <ac:chgData name="Sanad, Abdel-Aziz" userId="86374d63-2e79-4392-9764-596abbf421f8" providerId="ADAL" clId="{19C81823-C751-426E-98FA-552C50DE6B05}" dt="2025-04-24T13:03:57.711" v="5055" actId="478"/>
          <ac:spMkLst>
            <pc:docMk/>
            <pc:sldMk cId="2092753556" sldId="275"/>
            <ac:spMk id="5" creationId="{62576E2A-AFDC-2FA8-09AD-188647CB73F3}"/>
          </ac:spMkLst>
        </pc:spChg>
      </pc:sldChg>
    </pc:docChg>
  </pc:docChgLst>
  <pc:docChgLst>
    <pc:chgData name="Sanad, Abdel-Aziz Omar Abdel-Aziz" userId="86374d63-2e79-4392-9764-596abbf421f8" providerId="ADAL" clId="{24E54352-E3F7-47B4-BD1F-C691420A532F}"/>
    <pc:docChg chg="undo custSel addSld modSld modMainMaster">
      <pc:chgData name="Sanad, Abdel-Aziz Omar Abdel-Aziz" userId="86374d63-2e79-4392-9764-596abbf421f8" providerId="ADAL" clId="{24E54352-E3F7-47B4-BD1F-C691420A532F}" dt="2023-09-17T18:33:15.202" v="221" actId="20577"/>
      <pc:docMkLst>
        <pc:docMk/>
      </pc:docMkLst>
      <pc:sldChg chg="addSp delSp modSp">
        <pc:chgData name="Sanad, Abdel-Aziz Omar Abdel-Aziz" userId="86374d63-2e79-4392-9764-596abbf421f8" providerId="ADAL" clId="{24E54352-E3F7-47B4-BD1F-C691420A532F}" dt="2023-09-17T18:31:07.908" v="216"/>
        <pc:sldMkLst>
          <pc:docMk/>
          <pc:sldMk cId="1542149231" sldId="256"/>
        </pc:sldMkLst>
        <pc:spChg chg="mod">
          <ac:chgData name="Sanad, Abdel-Aziz Omar Abdel-Aziz" userId="86374d63-2e79-4392-9764-596abbf421f8" providerId="ADAL" clId="{24E54352-E3F7-47B4-BD1F-C691420A532F}" dt="2023-09-17T18:25:22.232" v="116" actId="404"/>
          <ac:spMkLst>
            <pc:docMk/>
            <pc:sldMk cId="1542149231" sldId="256"/>
            <ac:spMk id="2" creationId="{251E11E3-2214-4D13-9C69-38459568A333}"/>
          </ac:spMkLst>
        </pc:spChg>
        <pc:spChg chg="mod">
          <ac:chgData name="Sanad, Abdel-Aziz Omar Abdel-Aziz" userId="86374d63-2e79-4392-9764-596abbf421f8" providerId="ADAL" clId="{24E54352-E3F7-47B4-BD1F-C691420A532F}" dt="2023-09-17T18:26:07.818" v="187" actId="20577"/>
          <ac:spMkLst>
            <pc:docMk/>
            <pc:sldMk cId="1542149231" sldId="256"/>
            <ac:spMk id="3" creationId="{AED9AED6-DEEE-4349-AA85-0714A29F7C24}"/>
          </ac:spMkLst>
        </pc:spChg>
        <pc:spChg chg="mod">
          <ac:chgData name="Sanad, Abdel-Aziz Omar Abdel-Aziz" userId="86374d63-2e79-4392-9764-596abbf421f8" providerId="ADAL" clId="{24E54352-E3F7-47B4-BD1F-C691420A532F}" dt="2023-09-17T18:24:54.269" v="77" actId="20577"/>
          <ac:spMkLst>
            <pc:docMk/>
            <pc:sldMk cId="1542149231" sldId="256"/>
            <ac:spMk id="4" creationId="{068DA2AF-CC7C-4BE4-B2AE-1D49B100B145}"/>
          </ac:spMkLst>
        </pc:spChg>
        <pc:spChg chg="mod">
          <ac:chgData name="Sanad, Abdel-Aziz Omar Abdel-Aziz" userId="86374d63-2e79-4392-9764-596abbf421f8" providerId="ADAL" clId="{24E54352-E3F7-47B4-BD1F-C691420A532F}" dt="2023-09-17T18:28:39.537" v="189" actId="14100"/>
          <ac:spMkLst>
            <pc:docMk/>
            <pc:sldMk cId="1542149231" sldId="256"/>
            <ac:spMk id="5" creationId="{FD4F5A49-9948-40EC-AAE5-72035EE3F159}"/>
          </ac:spMkLst>
        </pc:spChg>
        <pc:spChg chg="add del mod">
          <ac:chgData name="Sanad, Abdel-Aziz Omar Abdel-Aziz" userId="86374d63-2e79-4392-9764-596abbf421f8" providerId="ADAL" clId="{24E54352-E3F7-47B4-BD1F-C691420A532F}" dt="2023-09-17T18:31:07.908" v="216"/>
          <ac:spMkLst>
            <pc:docMk/>
            <pc:sldMk cId="1542149231" sldId="256"/>
            <ac:spMk id="6" creationId="{2BAC5222-A155-4A7A-BBEB-44385AC41E1C}"/>
          </ac:spMkLst>
        </pc:spChg>
        <pc:spChg chg="add del mod">
          <ac:chgData name="Sanad, Abdel-Aziz Omar Abdel-Aziz" userId="86374d63-2e79-4392-9764-596abbf421f8" providerId="ADAL" clId="{24E54352-E3F7-47B4-BD1F-C691420A532F}" dt="2023-09-17T18:31:07.908" v="216"/>
          <ac:spMkLst>
            <pc:docMk/>
            <pc:sldMk cId="1542149231" sldId="256"/>
            <ac:spMk id="7" creationId="{096E1F6F-3DEC-4499-A811-3E70DDAB6194}"/>
          </ac:spMkLst>
        </pc:spChg>
        <pc:spChg chg="add del mod">
          <ac:chgData name="Sanad, Abdel-Aziz Omar Abdel-Aziz" userId="86374d63-2e79-4392-9764-596abbf421f8" providerId="ADAL" clId="{24E54352-E3F7-47B4-BD1F-C691420A532F}" dt="2023-09-17T18:31:07.908" v="216"/>
          <ac:spMkLst>
            <pc:docMk/>
            <pc:sldMk cId="1542149231" sldId="256"/>
            <ac:spMk id="8" creationId="{6596D761-1CDD-43B4-BACF-1F8CAF2F431C}"/>
          </ac:spMkLst>
        </pc:spChg>
        <pc:spChg chg="add del mod">
          <ac:chgData name="Sanad, Abdel-Aziz Omar Abdel-Aziz" userId="86374d63-2e79-4392-9764-596abbf421f8" providerId="ADAL" clId="{24E54352-E3F7-47B4-BD1F-C691420A532F}" dt="2023-09-17T18:31:07.908" v="216"/>
          <ac:spMkLst>
            <pc:docMk/>
            <pc:sldMk cId="1542149231" sldId="256"/>
            <ac:spMk id="9" creationId="{2B44290A-FFE7-4CD6-B417-3756DC26E243}"/>
          </ac:spMkLst>
        </pc:spChg>
      </pc:sldChg>
      <pc:sldChg chg="modSp add">
        <pc:chgData name="Sanad, Abdel-Aziz Omar Abdel-Aziz" userId="86374d63-2e79-4392-9764-596abbf421f8" providerId="ADAL" clId="{24E54352-E3F7-47B4-BD1F-C691420A532F}" dt="2023-09-17T18:33:15.202" v="221" actId="20577"/>
        <pc:sldMkLst>
          <pc:docMk/>
          <pc:sldMk cId="708983448" sldId="257"/>
        </pc:sldMkLst>
        <pc:spChg chg="mod">
          <ac:chgData name="Sanad, Abdel-Aziz Omar Abdel-Aziz" userId="86374d63-2e79-4392-9764-596abbf421f8" providerId="ADAL" clId="{24E54352-E3F7-47B4-BD1F-C691420A532F}" dt="2023-09-17T18:33:15.202" v="221" actId="20577"/>
          <ac:spMkLst>
            <pc:docMk/>
            <pc:sldMk cId="708983448" sldId="257"/>
            <ac:spMk id="3" creationId="{5781C34B-6CA5-4EBE-B7A5-D85F712CCAB0}"/>
          </ac:spMkLst>
        </pc:spChg>
      </pc:sldChg>
      <pc:sldMasterChg chg="modSp modSldLayout">
        <pc:chgData name="Sanad, Abdel-Aziz Omar Abdel-Aziz" userId="86374d63-2e79-4392-9764-596abbf421f8" providerId="ADAL" clId="{24E54352-E3F7-47B4-BD1F-C691420A532F}" dt="2023-09-17T18:30:55.065" v="215"/>
        <pc:sldMasterMkLst>
          <pc:docMk/>
          <pc:sldMasterMk cId="2152488440" sldId="2147483660"/>
        </pc:sldMasterMkLst>
        <pc:spChg chg="mod">
          <ac:chgData name="Sanad, Abdel-Aziz Omar Abdel-Aziz" userId="86374d63-2e79-4392-9764-596abbf421f8" providerId="ADAL" clId="{24E54352-E3F7-47B4-BD1F-C691420A532F}" dt="2023-09-17T18:29:13.384" v="190" actId="14100"/>
          <ac:spMkLst>
            <pc:docMk/>
            <pc:sldMasterMk cId="2152488440" sldId="2147483660"/>
            <ac:spMk id="9" creationId="{147155E0-C820-4C71-96F6-682F7EF0177D}"/>
          </ac:spMkLst>
        </pc:spChg>
        <pc:spChg chg="mod">
          <ac:chgData name="Sanad, Abdel-Aziz Omar Abdel-Aziz" userId="86374d63-2e79-4392-9764-596abbf421f8" providerId="ADAL" clId="{24E54352-E3F7-47B4-BD1F-C691420A532F}" dt="2023-09-17T18:29:17.797" v="191" actId="14100"/>
          <ac:spMkLst>
            <pc:docMk/>
            <pc:sldMasterMk cId="2152488440" sldId="2147483660"/>
            <ac:spMk id="10" creationId="{00B595A9-92D2-4889-A113-278CB8585A69}"/>
          </ac:spMkLst>
        </pc:spChg>
        <pc:spChg chg="mod">
          <ac:chgData name="Sanad, Abdel-Aziz Omar Abdel-Aziz" userId="86374d63-2e79-4392-9764-596abbf421f8" providerId="ADAL" clId="{24E54352-E3F7-47B4-BD1F-C691420A532F}" dt="2023-09-17T18:29:25.450" v="192" actId="14100"/>
          <ac:spMkLst>
            <pc:docMk/>
            <pc:sldMasterMk cId="2152488440" sldId="2147483660"/>
            <ac:spMk id="11" creationId="{D20702A2-2A96-443D-AA1D-D4369F18D067}"/>
          </ac:spMkLst>
        </pc:spChg>
        <pc:sldLayoutChg chg="addSp delSp modSp">
          <pc:chgData name="Sanad, Abdel-Aziz Omar Abdel-Aziz" userId="86374d63-2e79-4392-9764-596abbf421f8" providerId="ADAL" clId="{24E54352-E3F7-47B4-BD1F-C691420A532F}" dt="2023-09-17T18:30:01.753" v="198" actId="14100"/>
          <pc:sldLayoutMkLst>
            <pc:docMk/>
            <pc:sldMasterMk cId="2152488440" sldId="2147483660"/>
            <pc:sldLayoutMk cId="2991075557" sldId="2147483662"/>
          </pc:sldLayoutMkLst>
          <pc:spChg chg="mod">
            <ac:chgData name="Sanad, Abdel-Aziz Omar Abdel-Aziz" userId="86374d63-2e79-4392-9764-596abbf421f8" providerId="ADAL" clId="{24E54352-E3F7-47B4-BD1F-C691420A532F}" dt="2023-09-17T18:29:54.957" v="196" actId="14100"/>
            <ac:spMkLst>
              <pc:docMk/>
              <pc:sldMasterMk cId="2152488440" sldId="2147483660"/>
              <pc:sldLayoutMk cId="2991075557" sldId="2147483662"/>
              <ac:spMk id="6" creationId="{6EBF9813-14DF-4933-9334-26400A24814C}"/>
            </ac:spMkLst>
          </pc:spChg>
          <pc:spChg chg="add del">
            <ac:chgData name="Sanad, Abdel-Aziz Omar Abdel-Aziz" userId="86374d63-2e79-4392-9764-596abbf421f8" providerId="ADAL" clId="{24E54352-E3F7-47B4-BD1F-C691420A532F}" dt="2023-09-17T18:29:57.917" v="197" actId="478"/>
            <ac:spMkLst>
              <pc:docMk/>
              <pc:sldMasterMk cId="2152488440" sldId="2147483660"/>
              <pc:sldLayoutMk cId="2991075557" sldId="2147483662"/>
              <ac:spMk id="7" creationId="{EE56A89F-5E65-4EA2-A6F3-81C5ED45E5E9}"/>
            </ac:spMkLst>
          </pc:spChg>
          <pc:spChg chg="mod">
            <ac:chgData name="Sanad, Abdel-Aziz Omar Abdel-Aziz" userId="86374d63-2e79-4392-9764-596abbf421f8" providerId="ADAL" clId="{24E54352-E3F7-47B4-BD1F-C691420A532F}" dt="2023-09-17T18:30:01.753" v="198" actId="14100"/>
            <ac:spMkLst>
              <pc:docMk/>
              <pc:sldMasterMk cId="2152488440" sldId="2147483660"/>
              <pc:sldLayoutMk cId="2991075557" sldId="2147483662"/>
              <ac:spMk id="9" creationId="{A50FBE87-4F69-4B8F-A262-61D126A73095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29:35.856" v="194"/>
          <pc:sldLayoutMkLst>
            <pc:docMk/>
            <pc:sldMasterMk cId="2152488440" sldId="2147483660"/>
            <pc:sldLayoutMk cId="3491114879" sldId="2147483663"/>
          </pc:sldLayoutMkLst>
          <pc:spChg chg="add">
            <ac:chgData name="Sanad, Abdel-Aziz Omar Abdel-Aziz" userId="86374d63-2e79-4392-9764-596abbf421f8" providerId="ADAL" clId="{24E54352-E3F7-47B4-BD1F-C691420A532F}" dt="2023-09-17T18:29:35.856" v="194"/>
            <ac:spMkLst>
              <pc:docMk/>
              <pc:sldMasterMk cId="2152488440" sldId="2147483660"/>
              <pc:sldLayoutMk cId="3491114879" sldId="2147483663"/>
              <ac:spMk id="6" creationId="{C1C8F4E7-FC04-4E3D-86D8-544F43E249CF}"/>
            </ac:spMkLst>
          </pc:spChg>
          <pc:spChg chg="del">
            <ac:chgData name="Sanad, Abdel-Aziz Omar Abdel-Aziz" userId="86374d63-2e79-4392-9764-596abbf421f8" providerId="ADAL" clId="{24E54352-E3F7-47B4-BD1F-C691420A532F}" dt="2023-09-17T18:29:35.644" v="193" actId="478"/>
            <ac:spMkLst>
              <pc:docMk/>
              <pc:sldMasterMk cId="2152488440" sldId="2147483660"/>
              <pc:sldLayoutMk cId="3491114879" sldId="2147483663"/>
              <ac:spMk id="7" creationId="{0A1D8780-B834-421A-9DCC-22C9742C4CCF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16.972" v="201"/>
          <pc:sldLayoutMkLst>
            <pc:docMk/>
            <pc:sldMasterMk cId="2152488440" sldId="2147483660"/>
            <pc:sldLayoutMk cId="342095196" sldId="2147483664"/>
          </pc:sldLayoutMkLst>
          <pc:spChg chg="add">
            <ac:chgData name="Sanad, Abdel-Aziz Omar Abdel-Aziz" userId="86374d63-2e79-4392-9764-596abbf421f8" providerId="ADAL" clId="{24E54352-E3F7-47B4-BD1F-C691420A532F}" dt="2023-09-17T18:30:16.972" v="201"/>
            <ac:spMkLst>
              <pc:docMk/>
              <pc:sldMasterMk cId="2152488440" sldId="2147483660"/>
              <pc:sldLayoutMk cId="342095196" sldId="2147483664"/>
              <ac:spMk id="8" creationId="{E72DCD0E-C3C8-4CF6-B587-210286FA6605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16.972" v="201"/>
            <ac:spMkLst>
              <pc:docMk/>
              <pc:sldMasterMk cId="2152488440" sldId="2147483660"/>
              <pc:sldLayoutMk cId="342095196" sldId="2147483664"/>
              <ac:spMk id="9" creationId="{F7BB6431-29C9-41BC-8D54-4909B2958E1E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16.543" v="200" actId="478"/>
            <ac:spMkLst>
              <pc:docMk/>
              <pc:sldMasterMk cId="2152488440" sldId="2147483660"/>
              <pc:sldLayoutMk cId="342095196" sldId="2147483664"/>
              <ac:spMk id="10" creationId="{367A9086-16AF-4D07-A7AB-42C157514361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13.654" v="199" actId="478"/>
            <ac:spMkLst>
              <pc:docMk/>
              <pc:sldMasterMk cId="2152488440" sldId="2147483660"/>
              <pc:sldLayoutMk cId="342095196" sldId="2147483664"/>
              <ac:spMk id="14" creationId="{4CD676E9-8018-4AF7-82B1-4AA239FF955A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23.214" v="203"/>
          <pc:sldLayoutMkLst>
            <pc:docMk/>
            <pc:sldMasterMk cId="2152488440" sldId="2147483660"/>
            <pc:sldLayoutMk cId="348825804" sldId="2147483665"/>
          </pc:sldLayoutMkLst>
          <pc:spChg chg="add">
            <ac:chgData name="Sanad, Abdel-Aziz Omar Abdel-Aziz" userId="86374d63-2e79-4392-9764-596abbf421f8" providerId="ADAL" clId="{24E54352-E3F7-47B4-BD1F-C691420A532F}" dt="2023-09-17T18:30:23.214" v="203"/>
            <ac:spMkLst>
              <pc:docMk/>
              <pc:sldMasterMk cId="2152488440" sldId="2147483660"/>
              <pc:sldLayoutMk cId="348825804" sldId="2147483665"/>
              <ac:spMk id="10" creationId="{472F51AE-161D-477B-8379-854BE0F5B633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23.214" v="203"/>
            <ac:spMkLst>
              <pc:docMk/>
              <pc:sldMasterMk cId="2152488440" sldId="2147483660"/>
              <pc:sldLayoutMk cId="348825804" sldId="2147483665"/>
              <ac:spMk id="11" creationId="{FCB53D5E-ECF5-4E61-B8CB-D2985B03FDFB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22.842" v="202" actId="478"/>
            <ac:spMkLst>
              <pc:docMk/>
              <pc:sldMasterMk cId="2152488440" sldId="2147483660"/>
              <pc:sldLayoutMk cId="348825804" sldId="2147483665"/>
              <ac:spMk id="12" creationId="{9E87745E-CF5C-437D-A509-10E08A9B93C3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22.842" v="202" actId="478"/>
            <ac:spMkLst>
              <pc:docMk/>
              <pc:sldMasterMk cId="2152488440" sldId="2147483660"/>
              <pc:sldLayoutMk cId="348825804" sldId="2147483665"/>
              <ac:spMk id="14" creationId="{6831CC7D-990A-4717-8E16-ADE331A332B5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29.242" v="205"/>
          <pc:sldLayoutMkLst>
            <pc:docMk/>
            <pc:sldMasterMk cId="2152488440" sldId="2147483660"/>
            <pc:sldLayoutMk cId="3163448648" sldId="2147483666"/>
          </pc:sldLayoutMkLst>
          <pc:spChg chg="add">
            <ac:chgData name="Sanad, Abdel-Aziz Omar Abdel-Aziz" userId="86374d63-2e79-4392-9764-596abbf421f8" providerId="ADAL" clId="{24E54352-E3F7-47B4-BD1F-C691420A532F}" dt="2023-09-17T18:30:29.242" v="205"/>
            <ac:spMkLst>
              <pc:docMk/>
              <pc:sldMasterMk cId="2152488440" sldId="2147483660"/>
              <pc:sldLayoutMk cId="3163448648" sldId="2147483666"/>
              <ac:spMk id="6" creationId="{CD56DE37-E8E9-4B99-9DAA-6ED6E2221FF2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29.242" v="205"/>
            <ac:spMkLst>
              <pc:docMk/>
              <pc:sldMasterMk cId="2152488440" sldId="2147483660"/>
              <pc:sldLayoutMk cId="3163448648" sldId="2147483666"/>
              <ac:spMk id="7" creationId="{45360C65-FC19-477E-88DA-4F41A214FAB5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28.929" v="204" actId="478"/>
            <ac:spMkLst>
              <pc:docMk/>
              <pc:sldMasterMk cId="2152488440" sldId="2147483660"/>
              <pc:sldLayoutMk cId="3163448648" sldId="2147483666"/>
              <ac:spMk id="8" creationId="{218552FA-A616-4B53-923D-F4594D8D7BBA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28.929" v="204" actId="478"/>
            <ac:spMkLst>
              <pc:docMk/>
              <pc:sldMasterMk cId="2152488440" sldId="2147483660"/>
              <pc:sldLayoutMk cId="3163448648" sldId="2147483666"/>
              <ac:spMk id="10" creationId="{EA8F191D-20EA-42B5-88F7-B583A14720CA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35.764" v="207"/>
          <pc:sldLayoutMkLst>
            <pc:docMk/>
            <pc:sldMasterMk cId="2152488440" sldId="2147483660"/>
            <pc:sldLayoutMk cId="4236890170" sldId="2147483667"/>
          </pc:sldLayoutMkLst>
          <pc:spChg chg="add">
            <ac:chgData name="Sanad, Abdel-Aziz Omar Abdel-Aziz" userId="86374d63-2e79-4392-9764-596abbf421f8" providerId="ADAL" clId="{24E54352-E3F7-47B4-BD1F-C691420A532F}" dt="2023-09-17T18:30:35.764" v="207"/>
            <ac:spMkLst>
              <pc:docMk/>
              <pc:sldMasterMk cId="2152488440" sldId="2147483660"/>
              <pc:sldLayoutMk cId="4236890170" sldId="2147483667"/>
              <ac:spMk id="5" creationId="{69FC2D15-1D73-4347-B409-DDD33E1A8E8C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35.764" v="207"/>
            <ac:spMkLst>
              <pc:docMk/>
              <pc:sldMasterMk cId="2152488440" sldId="2147483660"/>
              <pc:sldLayoutMk cId="4236890170" sldId="2147483667"/>
              <ac:spMk id="6" creationId="{45C758EC-53A3-4D28-A489-652BB93E9C49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35.464" v="206" actId="478"/>
            <ac:spMkLst>
              <pc:docMk/>
              <pc:sldMasterMk cId="2152488440" sldId="2147483660"/>
              <pc:sldLayoutMk cId="4236890170" sldId="2147483667"/>
              <ac:spMk id="7" creationId="{3E46E105-A3AD-47B5-9900-BD6030EA891E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35.464" v="206" actId="478"/>
            <ac:spMkLst>
              <pc:docMk/>
              <pc:sldMasterMk cId="2152488440" sldId="2147483660"/>
              <pc:sldLayoutMk cId="4236890170" sldId="2147483667"/>
              <ac:spMk id="9" creationId="{0E01BDA3-868A-44E4-95AC-D91B20828B23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40.602" v="209"/>
          <pc:sldLayoutMkLst>
            <pc:docMk/>
            <pc:sldMasterMk cId="2152488440" sldId="2147483660"/>
            <pc:sldLayoutMk cId="1370591976" sldId="2147483668"/>
          </pc:sldLayoutMkLst>
          <pc:spChg chg="add">
            <ac:chgData name="Sanad, Abdel-Aziz Omar Abdel-Aziz" userId="86374d63-2e79-4392-9764-596abbf421f8" providerId="ADAL" clId="{24E54352-E3F7-47B4-BD1F-C691420A532F}" dt="2023-09-17T18:30:40.602" v="209"/>
            <ac:spMkLst>
              <pc:docMk/>
              <pc:sldMasterMk cId="2152488440" sldId="2147483660"/>
              <pc:sldLayoutMk cId="1370591976" sldId="2147483668"/>
              <ac:spMk id="8" creationId="{7CA296C6-66F9-4370-BCCD-EFB615828292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40.602" v="209"/>
            <ac:spMkLst>
              <pc:docMk/>
              <pc:sldMasterMk cId="2152488440" sldId="2147483660"/>
              <pc:sldLayoutMk cId="1370591976" sldId="2147483668"/>
              <ac:spMk id="9" creationId="{011126F3-EAC1-4723-8A86-C55B8DDDC23F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40.392" v="208" actId="478"/>
            <ac:spMkLst>
              <pc:docMk/>
              <pc:sldMasterMk cId="2152488440" sldId="2147483660"/>
              <pc:sldLayoutMk cId="1370591976" sldId="2147483668"/>
              <ac:spMk id="10" creationId="{39276B1E-2B97-4FAD-9B77-DE8B3A455F60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40.392" v="208" actId="478"/>
            <ac:spMkLst>
              <pc:docMk/>
              <pc:sldMasterMk cId="2152488440" sldId="2147483660"/>
              <pc:sldLayoutMk cId="1370591976" sldId="2147483668"/>
              <ac:spMk id="12" creationId="{738E6F2D-238C-462E-9897-A414AA9B775F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46.311" v="211"/>
          <pc:sldLayoutMkLst>
            <pc:docMk/>
            <pc:sldMasterMk cId="2152488440" sldId="2147483660"/>
            <pc:sldLayoutMk cId="1100942263" sldId="2147483669"/>
          </pc:sldLayoutMkLst>
          <pc:spChg chg="add">
            <ac:chgData name="Sanad, Abdel-Aziz Omar Abdel-Aziz" userId="86374d63-2e79-4392-9764-596abbf421f8" providerId="ADAL" clId="{24E54352-E3F7-47B4-BD1F-C691420A532F}" dt="2023-09-17T18:30:46.311" v="211"/>
            <ac:spMkLst>
              <pc:docMk/>
              <pc:sldMasterMk cId="2152488440" sldId="2147483660"/>
              <pc:sldLayoutMk cId="1100942263" sldId="2147483669"/>
              <ac:spMk id="8" creationId="{FCB6D6A6-8429-4E1D-8454-88A271FC16E3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46.311" v="211"/>
            <ac:spMkLst>
              <pc:docMk/>
              <pc:sldMasterMk cId="2152488440" sldId="2147483660"/>
              <pc:sldLayoutMk cId="1100942263" sldId="2147483669"/>
              <ac:spMk id="9" creationId="{68CFA3A8-77DF-4A0F-9709-D179603DF09F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45.994" v="210" actId="478"/>
            <ac:spMkLst>
              <pc:docMk/>
              <pc:sldMasterMk cId="2152488440" sldId="2147483660"/>
              <pc:sldLayoutMk cId="1100942263" sldId="2147483669"/>
              <ac:spMk id="10" creationId="{7A2702AD-EAAD-4468-BB05-812455190078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45.994" v="210" actId="478"/>
            <ac:spMkLst>
              <pc:docMk/>
              <pc:sldMasterMk cId="2152488440" sldId="2147483660"/>
              <pc:sldLayoutMk cId="1100942263" sldId="2147483669"/>
              <ac:spMk id="12" creationId="{ED3C3778-0DAC-45F7-A87E-E1933D321112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50.607" v="213"/>
          <pc:sldLayoutMkLst>
            <pc:docMk/>
            <pc:sldMasterMk cId="2152488440" sldId="2147483660"/>
            <pc:sldLayoutMk cId="1790688255" sldId="2147483670"/>
          </pc:sldLayoutMkLst>
          <pc:spChg chg="add">
            <ac:chgData name="Sanad, Abdel-Aziz Omar Abdel-Aziz" userId="86374d63-2e79-4392-9764-596abbf421f8" providerId="ADAL" clId="{24E54352-E3F7-47B4-BD1F-C691420A532F}" dt="2023-09-17T18:30:50.607" v="213"/>
            <ac:spMkLst>
              <pc:docMk/>
              <pc:sldMasterMk cId="2152488440" sldId="2147483660"/>
              <pc:sldLayoutMk cId="1790688255" sldId="2147483670"/>
              <ac:spMk id="7" creationId="{A9CED307-A353-4662-A662-D4E065EC1087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50.607" v="213"/>
            <ac:spMkLst>
              <pc:docMk/>
              <pc:sldMasterMk cId="2152488440" sldId="2147483660"/>
              <pc:sldLayoutMk cId="1790688255" sldId="2147483670"/>
              <ac:spMk id="8" creationId="{FC128A38-4D65-416A-8C19-944A4A774B78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50.427" v="212" actId="478"/>
            <ac:spMkLst>
              <pc:docMk/>
              <pc:sldMasterMk cId="2152488440" sldId="2147483660"/>
              <pc:sldLayoutMk cId="1790688255" sldId="2147483670"/>
              <ac:spMk id="9" creationId="{0C06B507-B5C9-4F9F-B953-6D79D16DFA9B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50.427" v="212" actId="478"/>
            <ac:spMkLst>
              <pc:docMk/>
              <pc:sldMasterMk cId="2152488440" sldId="2147483660"/>
              <pc:sldLayoutMk cId="1790688255" sldId="2147483670"/>
              <ac:spMk id="12" creationId="{A71A2783-3224-4614-B70F-638AD16B058A}"/>
            </ac:spMkLst>
          </pc:spChg>
        </pc:sldLayoutChg>
        <pc:sldLayoutChg chg="addSp delSp">
          <pc:chgData name="Sanad, Abdel-Aziz Omar Abdel-Aziz" userId="86374d63-2e79-4392-9764-596abbf421f8" providerId="ADAL" clId="{24E54352-E3F7-47B4-BD1F-C691420A532F}" dt="2023-09-17T18:30:55.065" v="215"/>
          <pc:sldLayoutMkLst>
            <pc:docMk/>
            <pc:sldMasterMk cId="2152488440" sldId="2147483660"/>
            <pc:sldLayoutMk cId="244783384" sldId="2147483671"/>
          </pc:sldLayoutMkLst>
          <pc:spChg chg="add">
            <ac:chgData name="Sanad, Abdel-Aziz Omar Abdel-Aziz" userId="86374d63-2e79-4392-9764-596abbf421f8" providerId="ADAL" clId="{24E54352-E3F7-47B4-BD1F-C691420A532F}" dt="2023-09-17T18:30:55.065" v="215"/>
            <ac:spMkLst>
              <pc:docMk/>
              <pc:sldMasterMk cId="2152488440" sldId="2147483660"/>
              <pc:sldLayoutMk cId="244783384" sldId="2147483671"/>
              <ac:spMk id="7" creationId="{F9C429EC-0E34-468E-A406-4C54259B35F8}"/>
            </ac:spMkLst>
          </pc:spChg>
          <pc:spChg chg="add">
            <ac:chgData name="Sanad, Abdel-Aziz Omar Abdel-Aziz" userId="86374d63-2e79-4392-9764-596abbf421f8" providerId="ADAL" clId="{24E54352-E3F7-47B4-BD1F-C691420A532F}" dt="2023-09-17T18:30:55.065" v="215"/>
            <ac:spMkLst>
              <pc:docMk/>
              <pc:sldMasterMk cId="2152488440" sldId="2147483660"/>
              <pc:sldLayoutMk cId="244783384" sldId="2147483671"/>
              <ac:spMk id="8" creationId="{04437CB9-A544-40CA-9CF4-33CEF51BB88D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54.776" v="214" actId="478"/>
            <ac:spMkLst>
              <pc:docMk/>
              <pc:sldMasterMk cId="2152488440" sldId="2147483660"/>
              <pc:sldLayoutMk cId="244783384" sldId="2147483671"/>
              <ac:spMk id="9" creationId="{D13C654C-F0B2-4D82-B94F-F61E62FE7682}"/>
            </ac:spMkLst>
          </pc:spChg>
          <pc:spChg chg="del">
            <ac:chgData name="Sanad, Abdel-Aziz Omar Abdel-Aziz" userId="86374d63-2e79-4392-9764-596abbf421f8" providerId="ADAL" clId="{24E54352-E3F7-47B4-BD1F-C691420A532F}" dt="2023-09-17T18:30:54.776" v="214" actId="478"/>
            <ac:spMkLst>
              <pc:docMk/>
              <pc:sldMasterMk cId="2152488440" sldId="2147483660"/>
              <pc:sldLayoutMk cId="244783384" sldId="2147483671"/>
              <ac:spMk id="11" creationId="{C0C70E0E-0AC9-4147-AD71-064DEA842165}"/>
            </ac:spMkLst>
          </pc:spChg>
        </pc:sldLayoutChg>
      </pc:sldMasterChg>
    </pc:docChg>
  </pc:docChgLst>
  <pc:docChgLst>
    <pc:chgData name="Sanad, Abdel-Aziz Omar Abdel-Aziz" userId="86374d63-2e79-4392-9764-596abbf421f8" providerId="ADAL" clId="{3692EE54-B874-4AC4-945D-F01018FE69A5}"/>
    <pc:docChg chg="custSel delSld modSld">
      <pc:chgData name="Sanad, Abdel-Aziz Omar Abdel-Aziz" userId="86374d63-2e79-4392-9764-596abbf421f8" providerId="ADAL" clId="{3692EE54-B874-4AC4-945D-F01018FE69A5}" dt="2023-09-17T18:34:09.534" v="5" actId="478"/>
      <pc:docMkLst>
        <pc:docMk/>
      </pc:docMkLst>
      <pc:sldChg chg="delSp modSp">
        <pc:chgData name="Sanad, Abdel-Aziz Omar Abdel-Aziz" userId="86374d63-2e79-4392-9764-596abbf421f8" providerId="ADAL" clId="{3692EE54-B874-4AC4-945D-F01018FE69A5}" dt="2023-09-17T18:34:09.534" v="5" actId="478"/>
        <pc:sldMkLst>
          <pc:docMk/>
          <pc:sldMk cId="1542149231" sldId="256"/>
        </pc:sldMkLst>
        <pc:spChg chg="mod">
          <ac:chgData name="Sanad, Abdel-Aziz Omar Abdel-Aziz" userId="86374d63-2e79-4392-9764-596abbf421f8" providerId="ADAL" clId="{3692EE54-B874-4AC4-945D-F01018FE69A5}" dt="2023-09-17T18:33:51.357" v="1" actId="20577"/>
          <ac:spMkLst>
            <pc:docMk/>
            <pc:sldMk cId="1542149231" sldId="256"/>
            <ac:spMk id="2" creationId="{251E11E3-2214-4D13-9C69-38459568A333}"/>
          </ac:spMkLst>
        </pc:spChg>
        <pc:spChg chg="mod">
          <ac:chgData name="Sanad, Abdel-Aziz Omar Abdel-Aziz" userId="86374d63-2e79-4392-9764-596abbf421f8" providerId="ADAL" clId="{3692EE54-B874-4AC4-945D-F01018FE69A5}" dt="2023-09-17T18:33:53.801" v="2" actId="20577"/>
          <ac:spMkLst>
            <pc:docMk/>
            <pc:sldMk cId="1542149231" sldId="256"/>
            <ac:spMk id="3" creationId="{AED9AED6-DEEE-4349-AA85-0714A29F7C24}"/>
          </ac:spMkLst>
        </pc:spChg>
        <pc:spChg chg="mod">
          <ac:chgData name="Sanad, Abdel-Aziz Omar Abdel-Aziz" userId="86374d63-2e79-4392-9764-596abbf421f8" providerId="ADAL" clId="{3692EE54-B874-4AC4-945D-F01018FE69A5}" dt="2023-09-17T18:33:47.301" v="0" actId="20577"/>
          <ac:spMkLst>
            <pc:docMk/>
            <pc:sldMk cId="1542149231" sldId="256"/>
            <ac:spMk id="4" creationId="{068DA2AF-CC7C-4BE4-B2AE-1D49B100B145}"/>
          </ac:spMkLst>
        </pc:spChg>
        <pc:spChg chg="del">
          <ac:chgData name="Sanad, Abdel-Aziz Omar Abdel-Aziz" userId="86374d63-2e79-4392-9764-596abbf421f8" providerId="ADAL" clId="{3692EE54-B874-4AC4-945D-F01018FE69A5}" dt="2023-09-17T18:33:59.057" v="3" actId="478"/>
          <ac:spMkLst>
            <pc:docMk/>
            <pc:sldMk cId="1542149231" sldId="256"/>
            <ac:spMk id="5" creationId="{FD4F5A49-9948-40EC-AAE5-72035EE3F159}"/>
          </ac:spMkLst>
        </pc:spChg>
        <pc:spChg chg="del">
          <ac:chgData name="Sanad, Abdel-Aziz Omar Abdel-Aziz" userId="86374d63-2e79-4392-9764-596abbf421f8" providerId="ADAL" clId="{3692EE54-B874-4AC4-945D-F01018FE69A5}" dt="2023-09-17T18:34:09.534" v="5" actId="478"/>
          <ac:spMkLst>
            <pc:docMk/>
            <pc:sldMk cId="1542149231" sldId="256"/>
            <ac:spMk id="6" creationId="{41980DC3-9489-4795-8C57-35F71E7836BF}"/>
          </ac:spMkLst>
        </pc:spChg>
      </pc:sldChg>
      <pc:sldChg chg="del">
        <pc:chgData name="Sanad, Abdel-Aziz Omar Abdel-Aziz" userId="86374d63-2e79-4392-9764-596abbf421f8" providerId="ADAL" clId="{3692EE54-B874-4AC4-945D-F01018FE69A5}" dt="2023-09-17T18:34:01.226" v="4" actId="2696"/>
        <pc:sldMkLst>
          <pc:docMk/>
          <pc:sldMk cId="708983448" sldId="257"/>
        </pc:sldMkLst>
      </pc:sldChg>
    </pc:docChg>
  </pc:docChgLst>
  <pc:docChgLst>
    <pc:chgData name="Sanad, Abdel-Aziz Omar Abdel-Aziz" userId="86374d63-2e79-4392-9764-596abbf421f8" providerId="ADAL" clId="{9C3BE69C-B2D5-49A2-8EBC-4F6CAEA812D7}"/>
    <pc:docChg chg="undo redo custSel addSld delSld modSld modMainMaster delSection modSection">
      <pc:chgData name="Sanad, Abdel-Aziz Omar Abdel-Aziz" userId="86374d63-2e79-4392-9764-596abbf421f8" providerId="ADAL" clId="{9C3BE69C-B2D5-49A2-8EBC-4F6CAEA812D7}" dt="2023-09-17T18:21:48.728" v="847" actId="2696"/>
      <pc:docMkLst>
        <pc:docMk/>
      </pc:docMkLst>
      <pc:sldChg chg="delSp add">
        <pc:chgData name="Sanad, Abdel-Aziz Omar Abdel-Aziz" userId="86374d63-2e79-4392-9764-596abbf421f8" providerId="ADAL" clId="{9C3BE69C-B2D5-49A2-8EBC-4F6CAEA812D7}" dt="2023-09-17T18:21:28.204" v="844"/>
        <pc:sldMkLst>
          <pc:docMk/>
          <pc:sldMk cId="1542149231" sldId="256"/>
        </pc:sldMkLst>
        <pc:spChg chg="del">
          <ac:chgData name="Sanad, Abdel-Aziz Omar Abdel-Aziz" userId="86374d63-2e79-4392-9764-596abbf421f8" providerId="ADAL" clId="{9C3BE69C-B2D5-49A2-8EBC-4F6CAEA812D7}" dt="2023-09-17T18:21:28.204" v="844"/>
          <ac:spMkLst>
            <pc:docMk/>
            <pc:sldMk cId="1542149231" sldId="256"/>
            <ac:spMk id="5" creationId="{4A25C4DD-7675-4099-AD53-810B2B80E79A}"/>
          </ac:spMkLst>
        </pc:spChg>
      </pc:sldChg>
      <pc:sldChg chg="addSp delSp modSp add del setBg">
        <pc:chgData name="Sanad, Abdel-Aziz Omar Abdel-Aziz" userId="86374d63-2e79-4392-9764-596abbf421f8" providerId="ADAL" clId="{9C3BE69C-B2D5-49A2-8EBC-4F6CAEA812D7}" dt="2023-09-17T14:55:14.520" v="54" actId="2696"/>
        <pc:sldMkLst>
          <pc:docMk/>
          <pc:sldMk cId="1882398751" sldId="256"/>
        </pc:sldMkLst>
        <pc:spChg chg="del">
          <ac:chgData name="Sanad, Abdel-Aziz Omar Abdel-Aziz" userId="86374d63-2e79-4392-9764-596abbf421f8" providerId="ADAL" clId="{9C3BE69C-B2D5-49A2-8EBC-4F6CAEA812D7}" dt="2023-09-17T14:54:43.823" v="48"/>
          <ac:spMkLst>
            <pc:docMk/>
            <pc:sldMk cId="1882398751" sldId="256"/>
            <ac:spMk id="2" creationId="{A691817D-8223-4E22-95A7-6FFEF13C23A1}"/>
          </ac:spMkLst>
        </pc:spChg>
        <pc:spChg chg="del">
          <ac:chgData name="Sanad, Abdel-Aziz Omar Abdel-Aziz" userId="86374d63-2e79-4392-9764-596abbf421f8" providerId="ADAL" clId="{9C3BE69C-B2D5-49A2-8EBC-4F6CAEA812D7}" dt="2023-09-17T14:54:43.823" v="48"/>
          <ac:spMkLst>
            <pc:docMk/>
            <pc:sldMk cId="1882398751" sldId="256"/>
            <ac:spMk id="3" creationId="{0726B7A2-4CF6-437C-B795-D79171E016A6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47.878" v="49"/>
          <ac:spMkLst>
            <pc:docMk/>
            <pc:sldMk cId="1882398751" sldId="256"/>
            <ac:spMk id="4" creationId="{DA49267B-99F5-4DA7-88CD-0A9ECDD9D7E7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47.878" v="49"/>
          <ac:spMkLst>
            <pc:docMk/>
            <pc:sldMk cId="1882398751" sldId="256"/>
            <ac:spMk id="5" creationId="{D83783BB-9BFE-464B-B3FF-59CC1481886D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52.805" v="50"/>
          <ac:spMkLst>
            <pc:docMk/>
            <pc:sldMk cId="1882398751" sldId="256"/>
            <ac:spMk id="6" creationId="{1E7DFB96-D5F3-4F9B-9F60-A302DF1E0EBF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52.805" v="50"/>
          <ac:spMkLst>
            <pc:docMk/>
            <pc:sldMk cId="1882398751" sldId="256"/>
            <ac:spMk id="7" creationId="{1B3F4618-C56B-4856-ADD8-C426FEA843F5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58.918" v="51"/>
          <ac:spMkLst>
            <pc:docMk/>
            <pc:sldMk cId="1882398751" sldId="256"/>
            <ac:spMk id="8" creationId="{D42CE5B8-2C48-442E-95B7-ECD993AF83FF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58.918" v="51"/>
          <ac:spMkLst>
            <pc:docMk/>
            <pc:sldMk cId="1882398751" sldId="256"/>
            <ac:spMk id="9" creationId="{BAE09C5E-B9E3-4660-97C8-5EFAA1902FC3}"/>
          </ac:spMkLst>
        </pc:spChg>
        <pc:spChg chg="add del mod">
          <ac:chgData name="Sanad, Abdel-Aziz Omar Abdel-Aziz" userId="86374d63-2e79-4392-9764-596abbf421f8" providerId="ADAL" clId="{9C3BE69C-B2D5-49A2-8EBC-4F6CAEA812D7}" dt="2023-09-17T14:54:58.918" v="51"/>
          <ac:spMkLst>
            <pc:docMk/>
            <pc:sldMk cId="1882398751" sldId="256"/>
            <ac:spMk id="10" creationId="{D8C465B7-E8A1-4402-8AE2-2DB6D73A28BC}"/>
          </ac:spMkLst>
        </pc:spChg>
        <pc:spChg chg="add del mod">
          <ac:chgData name="Sanad, Abdel-Aziz Omar Abdel-Aziz" userId="86374d63-2e79-4392-9764-596abbf421f8" providerId="ADAL" clId="{9C3BE69C-B2D5-49A2-8EBC-4F6CAEA812D7}" dt="2023-09-17T14:55:01.745" v="52"/>
          <ac:spMkLst>
            <pc:docMk/>
            <pc:sldMk cId="1882398751" sldId="256"/>
            <ac:spMk id="11" creationId="{2C4A99A7-3556-4F80-B5AD-0776BE6285E0}"/>
          </ac:spMkLst>
        </pc:spChg>
        <pc:spChg chg="add del mod">
          <ac:chgData name="Sanad, Abdel-Aziz Omar Abdel-Aziz" userId="86374d63-2e79-4392-9764-596abbf421f8" providerId="ADAL" clId="{9C3BE69C-B2D5-49A2-8EBC-4F6CAEA812D7}" dt="2023-09-17T14:55:05.025" v="53"/>
          <ac:spMkLst>
            <pc:docMk/>
            <pc:sldMk cId="1882398751" sldId="256"/>
            <ac:spMk id="12" creationId="{23F613E7-8037-4AE3-A3D5-5170F289C45C}"/>
          </ac:spMkLst>
        </pc:spChg>
        <pc:spChg chg="add del mod">
          <ac:chgData name="Sanad, Abdel-Aziz Omar Abdel-Aziz" userId="86374d63-2e79-4392-9764-596abbf421f8" providerId="ADAL" clId="{9C3BE69C-B2D5-49A2-8EBC-4F6CAEA812D7}" dt="2023-09-17T14:55:05.025" v="53"/>
          <ac:spMkLst>
            <pc:docMk/>
            <pc:sldMk cId="1882398751" sldId="256"/>
            <ac:spMk id="13" creationId="{8AE6ABF8-7D5A-466C-8F5D-43A1A1FBE08F}"/>
          </ac:spMkLst>
        </pc:spChg>
        <pc:spChg chg="add del mod">
          <ac:chgData name="Sanad, Abdel-Aziz Omar Abdel-Aziz" userId="86374d63-2e79-4392-9764-596abbf421f8" providerId="ADAL" clId="{9C3BE69C-B2D5-49A2-8EBC-4F6CAEA812D7}" dt="2023-09-17T14:55:05.025" v="53"/>
          <ac:spMkLst>
            <pc:docMk/>
            <pc:sldMk cId="1882398751" sldId="256"/>
            <ac:spMk id="14" creationId="{F45EAA2F-DB1C-4E12-B79D-914D3A42108A}"/>
          </ac:spMkLst>
        </pc:spChg>
      </pc:sldChg>
      <pc:sldChg chg="addSp delSp modSp add del">
        <pc:chgData name="Sanad, Abdel-Aziz Omar Abdel-Aziz" userId="86374d63-2e79-4392-9764-596abbf421f8" providerId="ADAL" clId="{9C3BE69C-B2D5-49A2-8EBC-4F6CAEA812D7}" dt="2023-09-17T18:21:13.449" v="842" actId="2696"/>
        <pc:sldMkLst>
          <pc:docMk/>
          <pc:sldMk cId="2114984879" sldId="256"/>
        </pc:sldMkLst>
        <pc:spChg chg="del mod">
          <ac:chgData name="Sanad, Abdel-Aziz Omar Abdel-Aziz" userId="86374d63-2e79-4392-9764-596abbf421f8" providerId="ADAL" clId="{9C3BE69C-B2D5-49A2-8EBC-4F6CAEA812D7}" dt="2023-09-17T18:19:48.537" v="839" actId="478"/>
          <ac:spMkLst>
            <pc:docMk/>
            <pc:sldMk cId="2114984879" sldId="256"/>
            <ac:spMk id="2" creationId="{112FD1CA-92B4-4A3D-9438-CCDA8BB87852}"/>
          </ac:spMkLst>
        </pc:spChg>
        <pc:spChg chg="del">
          <ac:chgData name="Sanad, Abdel-Aziz Omar Abdel-Aziz" userId="86374d63-2e79-4392-9764-596abbf421f8" providerId="ADAL" clId="{9C3BE69C-B2D5-49A2-8EBC-4F6CAEA812D7}" dt="2023-09-17T18:03:25.460" v="477"/>
          <ac:spMkLst>
            <pc:docMk/>
            <pc:sldMk cId="2114984879" sldId="256"/>
            <ac:spMk id="2" creationId="{C21F8A5A-78B6-410A-8881-42D443F448EC}"/>
          </ac:spMkLst>
        </pc:spChg>
        <pc:spChg chg="add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3" creationId="{0E4A68BA-18BC-481B-B995-281A3F979FAF}"/>
          </ac:spMkLst>
        </pc:spChg>
        <pc:spChg chg="del">
          <ac:chgData name="Sanad, Abdel-Aziz Omar Abdel-Aziz" userId="86374d63-2e79-4392-9764-596abbf421f8" providerId="ADAL" clId="{9C3BE69C-B2D5-49A2-8EBC-4F6CAEA812D7}" dt="2023-09-17T18:03:25.460" v="477"/>
          <ac:spMkLst>
            <pc:docMk/>
            <pc:sldMk cId="2114984879" sldId="256"/>
            <ac:spMk id="3" creationId="{FAC00A19-AD68-4B11-8BCE-E6AF0B82F32C}"/>
          </ac:spMkLst>
        </pc:spChg>
        <pc:spChg chg="add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4" creationId="{B0E37BB2-DECA-4460-AD6A-6FAADB8A132D}"/>
          </ac:spMkLst>
        </pc:spChg>
        <pc:spChg chg="add del">
          <ac:chgData name="Sanad, Abdel-Aziz Omar Abdel-Aziz" userId="86374d63-2e79-4392-9764-596abbf421f8" providerId="ADAL" clId="{9C3BE69C-B2D5-49A2-8EBC-4F6CAEA812D7}" dt="2023-09-17T17:56:20.233" v="425"/>
          <ac:spMkLst>
            <pc:docMk/>
            <pc:sldMk cId="2114984879" sldId="256"/>
            <ac:spMk id="4" creationId="{F5DAE74C-B435-4667-AC8B-0DC37F275167}"/>
          </ac:spMkLst>
        </pc:spChg>
        <pc:spChg chg="add del mod">
          <ac:chgData name="Sanad, Abdel-Aziz Omar Abdel-Aziz" userId="86374d63-2e79-4392-9764-596abbf421f8" providerId="ADAL" clId="{9C3BE69C-B2D5-49A2-8EBC-4F6CAEA812D7}" dt="2023-09-17T18:03:49.485" v="478"/>
          <ac:spMkLst>
            <pc:docMk/>
            <pc:sldMk cId="2114984879" sldId="256"/>
            <ac:spMk id="5" creationId="{6BC79192-A28A-416C-B8AA-EBF25B84D976}"/>
          </ac:spMkLst>
        </pc:spChg>
        <pc:spChg chg="add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5" creationId="{8CE2735B-B1F5-49BC-A00A-00EA475A8A5D}"/>
          </ac:spMkLst>
        </pc:spChg>
        <pc:spChg chg="del">
          <ac:chgData name="Sanad, Abdel-Aziz Omar Abdel-Aziz" userId="86374d63-2e79-4392-9764-596abbf421f8" providerId="ADAL" clId="{9C3BE69C-B2D5-49A2-8EBC-4F6CAEA812D7}" dt="2023-09-17T18:20:36.162" v="841" actId="478"/>
          <ac:spMkLst>
            <pc:docMk/>
            <pc:sldMk cId="2114984879" sldId="256"/>
            <ac:spMk id="6" creationId="{A53500A5-4389-48F3-B19F-F5B2A2E96B10}"/>
          </ac:spMkLst>
        </pc:spChg>
        <pc:spChg chg="add del mod">
          <ac:chgData name="Sanad, Abdel-Aziz Omar Abdel-Aziz" userId="86374d63-2e79-4392-9764-596abbf421f8" providerId="ADAL" clId="{9C3BE69C-B2D5-49A2-8EBC-4F6CAEA812D7}" dt="2023-09-17T18:03:49.485" v="478"/>
          <ac:spMkLst>
            <pc:docMk/>
            <pc:sldMk cId="2114984879" sldId="256"/>
            <ac:spMk id="6" creationId="{C1751C8F-9A25-4F71-B412-1C5D72843015}"/>
          </ac:spMkLst>
        </pc:spChg>
        <pc:spChg chg="add del mod">
          <ac:chgData name="Sanad, Abdel-Aziz Omar Abdel-Aziz" userId="86374d63-2e79-4392-9764-596abbf421f8" providerId="ADAL" clId="{9C3BE69C-B2D5-49A2-8EBC-4F6CAEA812D7}" dt="2023-09-17T18:07:28.612" v="523"/>
          <ac:spMkLst>
            <pc:docMk/>
            <pc:sldMk cId="2114984879" sldId="256"/>
            <ac:spMk id="7" creationId="{C83E8746-9E7D-4082-B593-5546CBF16620}"/>
          </ac:spMkLst>
        </pc:spChg>
        <pc:spChg chg="add del mod">
          <ac:chgData name="Sanad, Abdel-Aziz Omar Abdel-Aziz" userId="86374d63-2e79-4392-9764-596abbf421f8" providerId="ADAL" clId="{9C3BE69C-B2D5-49A2-8EBC-4F6CAEA812D7}" dt="2023-09-17T18:07:28.612" v="523"/>
          <ac:spMkLst>
            <pc:docMk/>
            <pc:sldMk cId="2114984879" sldId="256"/>
            <ac:spMk id="8" creationId="{E74C0A4B-E90C-4C95-92ED-3A72B7A17537}"/>
          </ac:spMkLst>
        </pc:spChg>
        <pc:spChg chg="add del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9" creationId="{3B4FDA1A-5FE4-4A4A-961A-90D75C833BF4}"/>
          </ac:spMkLst>
        </pc:spChg>
        <pc:spChg chg="add del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10" creationId="{55F7F46B-779B-4993-8CFC-14337DE56387}"/>
          </ac:spMkLst>
        </pc:spChg>
        <pc:spChg chg="add del mod">
          <ac:chgData name="Sanad, Abdel-Aziz Omar Abdel-Aziz" userId="86374d63-2e79-4392-9764-596abbf421f8" providerId="ADAL" clId="{9C3BE69C-B2D5-49A2-8EBC-4F6CAEA812D7}" dt="2023-09-17T18:20:16.382" v="840"/>
          <ac:spMkLst>
            <pc:docMk/>
            <pc:sldMk cId="2114984879" sldId="256"/>
            <ac:spMk id="11" creationId="{3963A5D6-1B3C-4405-AC2B-EFDC7CFBB2E4}"/>
          </ac:spMkLst>
        </pc:spChg>
      </pc:sldChg>
      <pc:sldChg chg="addSp delSp modSp add del">
        <pc:chgData name="Sanad, Abdel-Aziz Omar Abdel-Aziz" userId="86374d63-2e79-4392-9764-596abbf421f8" providerId="ADAL" clId="{9C3BE69C-B2D5-49A2-8EBC-4F6CAEA812D7}" dt="2023-09-17T17:42:59.873" v="322" actId="2696"/>
        <pc:sldMkLst>
          <pc:docMk/>
          <pc:sldMk cId="4266923623" sldId="256"/>
        </pc:sldMkLst>
        <pc:spChg chg="add del mod">
          <ac:chgData name="Sanad, Abdel-Aziz Omar Abdel-Aziz" userId="86374d63-2e79-4392-9764-596abbf421f8" providerId="ADAL" clId="{9C3BE69C-B2D5-49A2-8EBC-4F6CAEA812D7}" dt="2023-09-17T17:39:56.561" v="290"/>
          <ac:spMkLst>
            <pc:docMk/>
            <pc:sldMk cId="4266923623" sldId="256"/>
            <ac:spMk id="2" creationId="{8DC6937F-DF60-4166-8BC5-6C6CB52E3BC3}"/>
          </ac:spMkLst>
        </pc:spChg>
        <pc:spChg chg="del">
          <ac:chgData name="Sanad, Abdel-Aziz Omar Abdel-Aziz" userId="86374d63-2e79-4392-9764-596abbf421f8" providerId="ADAL" clId="{9C3BE69C-B2D5-49A2-8EBC-4F6CAEA812D7}" dt="2023-09-17T14:55:21.767" v="57"/>
          <ac:spMkLst>
            <pc:docMk/>
            <pc:sldMk cId="4266923623" sldId="256"/>
            <ac:spMk id="2" creationId="{AE7E7FEF-0767-426D-A092-625FA3194AB9}"/>
          </ac:spMkLst>
        </pc:spChg>
        <pc:spChg chg="del">
          <ac:chgData name="Sanad, Abdel-Aziz Omar Abdel-Aziz" userId="86374d63-2e79-4392-9764-596abbf421f8" providerId="ADAL" clId="{9C3BE69C-B2D5-49A2-8EBC-4F6CAEA812D7}" dt="2023-09-17T14:55:21.767" v="57"/>
          <ac:spMkLst>
            <pc:docMk/>
            <pc:sldMk cId="4266923623" sldId="256"/>
            <ac:spMk id="3" creationId="{179CC4E0-19CC-4F35-842C-D8D097B75CFE}"/>
          </ac:spMkLst>
        </pc:spChg>
        <pc:spChg chg="add del mod">
          <ac:chgData name="Sanad, Abdel-Aziz Omar Abdel-Aziz" userId="86374d63-2e79-4392-9764-596abbf421f8" providerId="ADAL" clId="{9C3BE69C-B2D5-49A2-8EBC-4F6CAEA812D7}" dt="2023-09-17T17:42:42.940" v="317"/>
          <ac:spMkLst>
            <pc:docMk/>
            <pc:sldMk cId="4266923623" sldId="256"/>
            <ac:spMk id="3" creationId="{48620E04-9842-4A43-8413-78F1DB47274A}"/>
          </ac:spMkLst>
        </pc:spChg>
        <pc:spChg chg="add mod">
          <ac:chgData name="Sanad, Abdel-Aziz Omar Abdel-Aziz" userId="86374d63-2e79-4392-9764-596abbf421f8" providerId="ADAL" clId="{9C3BE69C-B2D5-49A2-8EBC-4F6CAEA812D7}" dt="2023-09-17T17:42:53.541" v="321" actId="20577"/>
          <ac:spMkLst>
            <pc:docMk/>
            <pc:sldMk cId="4266923623" sldId="256"/>
            <ac:spMk id="4" creationId="{1247388F-33A3-416D-8F84-75BBB93D590B}"/>
          </ac:spMkLst>
        </pc:spChg>
        <pc:spChg chg="add mod">
          <ac:chgData name="Sanad, Abdel-Aziz Omar Abdel-Aziz" userId="86374d63-2e79-4392-9764-596abbf421f8" providerId="ADAL" clId="{9C3BE69C-B2D5-49A2-8EBC-4F6CAEA812D7}" dt="2023-09-17T14:55:21.767" v="57"/>
          <ac:spMkLst>
            <pc:docMk/>
            <pc:sldMk cId="4266923623" sldId="256"/>
            <ac:spMk id="5" creationId="{B0C87197-77F3-4102-80A1-A2AF9B74D15A}"/>
          </ac:spMkLst>
        </pc:spChg>
        <pc:spChg chg="add del mod">
          <ac:chgData name="Sanad, Abdel-Aziz Omar Abdel-Aziz" userId="86374d63-2e79-4392-9764-596abbf421f8" providerId="ADAL" clId="{9C3BE69C-B2D5-49A2-8EBC-4F6CAEA812D7}" dt="2023-09-17T15:03:15.886" v="108" actId="478"/>
          <ac:spMkLst>
            <pc:docMk/>
            <pc:sldMk cId="4266923623" sldId="256"/>
            <ac:spMk id="9" creationId="{6A645E22-5693-4A27-9063-303A597953FD}"/>
          </ac:spMkLst>
        </pc:spChg>
      </pc:sldChg>
      <pc:sldChg chg="add del">
        <pc:chgData name="Sanad, Abdel-Aziz Omar Abdel-Aziz" userId="86374d63-2e79-4392-9764-596abbf421f8" providerId="ADAL" clId="{9C3BE69C-B2D5-49A2-8EBC-4F6CAEA812D7}" dt="2023-09-17T18:00:58.833" v="473" actId="2696"/>
        <pc:sldMkLst>
          <pc:docMk/>
          <pc:sldMk cId="2193327677" sldId="257"/>
        </pc:sldMkLst>
      </pc:sldChg>
      <pc:sldChg chg="add del">
        <pc:chgData name="Sanad, Abdel-Aziz Omar Abdel-Aziz" userId="86374d63-2e79-4392-9764-596abbf421f8" providerId="ADAL" clId="{9C3BE69C-B2D5-49A2-8EBC-4F6CAEA812D7}" dt="2023-09-17T17:39:32.577" v="283" actId="2696"/>
        <pc:sldMkLst>
          <pc:docMk/>
          <pc:sldMk cId="2643465037" sldId="257"/>
        </pc:sldMkLst>
      </pc:sldChg>
      <pc:sldChg chg="modSp add del">
        <pc:chgData name="Sanad, Abdel-Aziz Omar Abdel-Aziz" userId="86374d63-2e79-4392-9764-596abbf421f8" providerId="ADAL" clId="{9C3BE69C-B2D5-49A2-8EBC-4F6CAEA812D7}" dt="2023-09-17T17:42:21.322" v="312" actId="2696"/>
        <pc:sldMkLst>
          <pc:docMk/>
          <pc:sldMk cId="2933770181" sldId="257"/>
        </pc:sldMkLst>
        <pc:spChg chg="mod">
          <ac:chgData name="Sanad, Abdel-Aziz Omar Abdel-Aziz" userId="86374d63-2e79-4392-9764-596abbf421f8" providerId="ADAL" clId="{9C3BE69C-B2D5-49A2-8EBC-4F6CAEA812D7}" dt="2023-09-17T17:41:37.753" v="300" actId="20577"/>
          <ac:spMkLst>
            <pc:docMk/>
            <pc:sldMk cId="2933770181" sldId="257"/>
            <ac:spMk id="3" creationId="{302BA6A6-6E21-4F15-ACFC-CF867273993F}"/>
          </ac:spMkLst>
        </pc:spChg>
      </pc:sldChg>
      <pc:sldChg chg="delSp add del">
        <pc:chgData name="Sanad, Abdel-Aziz Omar Abdel-Aziz" userId="86374d63-2e79-4392-9764-596abbf421f8" providerId="ADAL" clId="{9C3BE69C-B2D5-49A2-8EBC-4F6CAEA812D7}" dt="2023-09-17T18:21:48.728" v="847" actId="2696"/>
        <pc:sldMkLst>
          <pc:docMk/>
          <pc:sldMk cId="3455975118" sldId="257"/>
        </pc:sldMkLst>
        <pc:spChg chg="del">
          <ac:chgData name="Sanad, Abdel-Aziz Omar Abdel-Aziz" userId="86374d63-2e79-4392-9764-596abbf421f8" providerId="ADAL" clId="{9C3BE69C-B2D5-49A2-8EBC-4F6CAEA812D7}" dt="2023-09-17T18:21:41.579" v="846" actId="478"/>
          <ac:spMkLst>
            <pc:docMk/>
            <pc:sldMk cId="3455975118" sldId="257"/>
            <ac:spMk id="3" creationId="{5110498E-A93D-41BA-85A8-E4F817F99F36}"/>
          </ac:spMkLst>
        </pc:spChg>
      </pc:sldChg>
      <pc:sldChg chg="add del">
        <pc:chgData name="Sanad, Abdel-Aziz Omar Abdel-Aziz" userId="86374d63-2e79-4392-9764-596abbf421f8" providerId="ADAL" clId="{9C3BE69C-B2D5-49A2-8EBC-4F6CAEA812D7}" dt="2023-09-17T17:39:39.381" v="285" actId="2696"/>
        <pc:sldMkLst>
          <pc:docMk/>
          <pc:sldMk cId="4007221113" sldId="257"/>
        </pc:sldMkLst>
      </pc:sldChg>
      <pc:sldChg chg="modSp add del">
        <pc:chgData name="Sanad, Abdel-Aziz Omar Abdel-Aziz" userId="86374d63-2e79-4392-9764-596abbf421f8" providerId="ADAL" clId="{9C3BE69C-B2D5-49A2-8EBC-4F6CAEA812D7}" dt="2023-09-17T17:42:19.451" v="311" actId="2696"/>
        <pc:sldMkLst>
          <pc:docMk/>
          <pc:sldMk cId="141225557" sldId="258"/>
        </pc:sldMkLst>
        <pc:spChg chg="mod">
          <ac:chgData name="Sanad, Abdel-Aziz Omar Abdel-Aziz" userId="86374d63-2e79-4392-9764-596abbf421f8" providerId="ADAL" clId="{9C3BE69C-B2D5-49A2-8EBC-4F6CAEA812D7}" dt="2023-09-17T17:42:16.229" v="310" actId="20577"/>
          <ac:spMkLst>
            <pc:docMk/>
            <pc:sldMk cId="141225557" sldId="258"/>
            <ac:spMk id="2" creationId="{D0F473DA-DE1B-40BB-B6D9-E2D933466ED4}"/>
          </ac:spMkLst>
        </pc:spChg>
        <pc:spChg chg="mod">
          <ac:chgData name="Sanad, Abdel-Aziz Omar Abdel-Aziz" userId="86374d63-2e79-4392-9764-596abbf421f8" providerId="ADAL" clId="{9C3BE69C-B2D5-49A2-8EBC-4F6CAEA812D7}" dt="2023-09-17T17:42:13.421" v="309" actId="5793"/>
          <ac:spMkLst>
            <pc:docMk/>
            <pc:sldMk cId="141225557" sldId="258"/>
            <ac:spMk id="3" creationId="{8412B519-0656-41BF-A61B-0017B5C98A02}"/>
          </ac:spMkLst>
        </pc:spChg>
      </pc:sldChg>
      <pc:sldMasterChg chg="addSp delSp modSp delSldLayout modSldLayout">
        <pc:chgData name="Sanad, Abdel-Aziz Omar Abdel-Aziz" userId="86374d63-2e79-4392-9764-596abbf421f8" providerId="ADAL" clId="{9C3BE69C-B2D5-49A2-8EBC-4F6CAEA812D7}" dt="2023-09-17T18:19:19.292" v="838"/>
        <pc:sldMasterMkLst>
          <pc:docMk/>
          <pc:sldMasterMk cId="2152488440" sldId="2147483660"/>
        </pc:sldMasterMkLst>
        <pc:spChg chg="mod">
          <ac:chgData name="Sanad, Abdel-Aziz Omar Abdel-Aziz" userId="86374d63-2e79-4392-9764-596abbf421f8" providerId="ADAL" clId="{9C3BE69C-B2D5-49A2-8EBC-4F6CAEA812D7}" dt="2023-09-17T17:54:33.661" v="398" actId="1076"/>
          <ac:spMkLst>
            <pc:docMk/>
            <pc:sldMasterMk cId="2152488440" sldId="2147483660"/>
            <ac:spMk id="2" creationId="{00000000-0000-0000-0000-000000000000}"/>
          </ac:spMkLst>
        </pc:spChg>
        <pc:spChg chg="mod">
          <ac:chgData name="Sanad, Abdel-Aziz Omar Abdel-Aziz" userId="86374d63-2e79-4392-9764-596abbf421f8" providerId="ADAL" clId="{9C3BE69C-B2D5-49A2-8EBC-4F6CAEA812D7}" dt="2023-09-17T17:33:29.096" v="228" actId="14100"/>
          <ac:spMkLst>
            <pc:docMk/>
            <pc:sldMasterMk cId="2152488440" sldId="2147483660"/>
            <ac:spMk id="3" creationId="{00000000-0000-0000-0000-000000000000}"/>
          </ac:spMkLst>
        </pc:spChg>
        <pc:spChg chg="add del mod">
          <ac:chgData name="Sanad, Abdel-Aziz Omar Abdel-Aziz" userId="86374d63-2e79-4392-9764-596abbf421f8" providerId="ADAL" clId="{9C3BE69C-B2D5-49A2-8EBC-4F6CAEA812D7}" dt="2023-09-17T17:34:54.502" v="233"/>
          <ac:spMkLst>
            <pc:docMk/>
            <pc:sldMasterMk cId="2152488440" sldId="2147483660"/>
            <ac:spMk id="4" creationId="{CACFD67F-6C53-46EA-BAD9-4AD30290AA5A}"/>
          </ac:spMkLst>
        </pc:spChg>
        <pc:spChg chg="add del mod">
          <ac:chgData name="Sanad, Abdel-Aziz Omar Abdel-Aziz" userId="86374d63-2e79-4392-9764-596abbf421f8" providerId="ADAL" clId="{9C3BE69C-B2D5-49A2-8EBC-4F6CAEA812D7}" dt="2023-09-17T17:55:00.779" v="407" actId="478"/>
          <ac:spMkLst>
            <pc:docMk/>
            <pc:sldMasterMk cId="2152488440" sldId="2147483660"/>
            <ac:spMk id="5" creationId="{17764624-5312-4875-A5BE-5CEF85499183}"/>
          </ac:spMkLst>
        </pc:spChg>
        <pc:spChg chg="add mod">
          <ac:chgData name="Sanad, Abdel-Aziz Omar Abdel-Aziz" userId="86374d63-2e79-4392-9764-596abbf421f8" providerId="ADAL" clId="{9C3BE69C-B2D5-49A2-8EBC-4F6CAEA812D7}" dt="2023-09-17T15:09:42.992" v="148" actId="14100"/>
          <ac:spMkLst>
            <pc:docMk/>
            <pc:sldMasterMk cId="2152488440" sldId="2147483660"/>
            <ac:spMk id="7" creationId="{43AC3018-55A9-4142-AF4F-0906CCB58A11}"/>
          </ac:spMkLst>
        </pc:spChg>
        <pc:spChg chg="mod ord">
          <ac:chgData name="Sanad, Abdel-Aziz Omar Abdel-Aziz" userId="86374d63-2e79-4392-9764-596abbf421f8" providerId="ADAL" clId="{9C3BE69C-B2D5-49A2-8EBC-4F6CAEA812D7}" dt="2023-09-17T17:33:03.055" v="223" actId="113"/>
          <ac:spMkLst>
            <pc:docMk/>
            <pc:sldMasterMk cId="2152488440" sldId="2147483660"/>
            <ac:spMk id="9" creationId="{147155E0-C820-4C71-96F6-682F7EF0177D}"/>
          </ac:spMkLst>
        </pc:spChg>
        <pc:spChg chg="mod ord">
          <ac:chgData name="Sanad, Abdel-Aziz Omar Abdel-Aziz" userId="86374d63-2e79-4392-9764-596abbf421f8" providerId="ADAL" clId="{9C3BE69C-B2D5-49A2-8EBC-4F6CAEA812D7}" dt="2023-09-17T17:33:13.753" v="225" actId="113"/>
          <ac:spMkLst>
            <pc:docMk/>
            <pc:sldMasterMk cId="2152488440" sldId="2147483660"/>
            <ac:spMk id="10" creationId="{00B595A9-92D2-4889-A113-278CB8585A69}"/>
          </ac:spMkLst>
        </pc:spChg>
        <pc:spChg chg="mod ord">
          <ac:chgData name="Sanad, Abdel-Aziz Omar Abdel-Aziz" userId="86374d63-2e79-4392-9764-596abbf421f8" providerId="ADAL" clId="{9C3BE69C-B2D5-49A2-8EBC-4F6CAEA812D7}" dt="2023-09-17T17:33:18.740" v="227" actId="113"/>
          <ac:spMkLst>
            <pc:docMk/>
            <pc:sldMasterMk cId="2152488440" sldId="2147483660"/>
            <ac:spMk id="11" creationId="{D20702A2-2A96-443D-AA1D-D4369F18D067}"/>
          </ac:spMkLst>
        </pc:spChg>
        <pc:spChg chg="add mod">
          <ac:chgData name="Sanad, Abdel-Aziz Omar Abdel-Aziz" userId="86374d63-2e79-4392-9764-596abbf421f8" providerId="ADAL" clId="{9C3BE69C-B2D5-49A2-8EBC-4F6CAEA812D7}" dt="2023-09-17T17:31:43.916" v="169" actId="14100"/>
          <ac:spMkLst>
            <pc:docMk/>
            <pc:sldMasterMk cId="2152488440" sldId="2147483660"/>
            <ac:spMk id="12" creationId="{57CB594C-55F1-42BF-87A0-4D06F58737B5}"/>
          </ac:spMkLst>
        </pc:spChg>
        <pc:spChg chg="add del mod">
          <ac:chgData name="Sanad, Abdel-Aziz Omar Abdel-Aziz" userId="86374d63-2e79-4392-9764-596abbf421f8" providerId="ADAL" clId="{9C3BE69C-B2D5-49A2-8EBC-4F6CAEA812D7}" dt="2023-09-17T15:09:36.694" v="147" actId="478"/>
          <ac:spMkLst>
            <pc:docMk/>
            <pc:sldMasterMk cId="2152488440" sldId="2147483660"/>
            <ac:spMk id="12" creationId="{6ECB09CC-2FAC-437E-B0E1-61B8839AADFA}"/>
          </ac:spMkLst>
        </pc:spChg>
        <pc:spChg chg="add del">
          <ac:chgData name="Sanad, Abdel-Aziz Omar Abdel-Aziz" userId="86374d63-2e79-4392-9764-596abbf421f8" providerId="ADAL" clId="{9C3BE69C-B2D5-49A2-8EBC-4F6CAEA812D7}" dt="2023-09-17T17:54:35.126" v="399"/>
          <ac:spMkLst>
            <pc:docMk/>
            <pc:sldMasterMk cId="2152488440" sldId="2147483660"/>
            <ac:spMk id="13" creationId="{9C3C24E3-A327-4983-B276-5F647C77317D}"/>
          </ac:spMkLst>
        </pc:spChg>
        <pc:spChg chg="add del mod">
          <ac:chgData name="Sanad, Abdel-Aziz Omar Abdel-Aziz" userId="86374d63-2e79-4392-9764-596abbf421f8" providerId="ADAL" clId="{9C3BE69C-B2D5-49A2-8EBC-4F6CAEA812D7}" dt="2023-09-17T17:56:07.214" v="422"/>
          <ac:spMkLst>
            <pc:docMk/>
            <pc:sldMasterMk cId="2152488440" sldId="2147483660"/>
            <ac:spMk id="14" creationId="{8B6BC8D8-11FD-4252-8C19-FDF113BD2D96}"/>
          </ac:spMkLst>
        </pc:spChg>
        <pc:spChg chg="add del mod">
          <ac:chgData name="Sanad, Abdel-Aziz Omar Abdel-Aziz" userId="86374d63-2e79-4392-9764-596abbf421f8" providerId="ADAL" clId="{9C3BE69C-B2D5-49A2-8EBC-4F6CAEA812D7}" dt="2023-09-17T18:01:47.797" v="474"/>
          <ac:spMkLst>
            <pc:docMk/>
            <pc:sldMasterMk cId="2152488440" sldId="2147483660"/>
            <ac:spMk id="15" creationId="{1C5D20E9-F91F-455E-8E2A-0B7FFEBC390A}"/>
          </ac:spMkLst>
        </pc:spChg>
        <pc:picChg chg="add del">
          <ac:chgData name="Sanad, Abdel-Aziz Omar Abdel-Aziz" userId="86374d63-2e79-4392-9764-596abbf421f8" providerId="ADAL" clId="{9C3BE69C-B2D5-49A2-8EBC-4F6CAEA812D7}" dt="2023-09-17T14:48:06.823" v="36" actId="478"/>
          <ac:picMkLst>
            <pc:docMk/>
            <pc:sldMasterMk cId="2152488440" sldId="2147483660"/>
            <ac:picMk id="8" creationId="{BA03DF9C-2292-4635-A872-33F1F7F193C6}"/>
          </ac:picMkLst>
        </pc:picChg>
        <pc:picChg chg="add mod">
          <ac:chgData name="Sanad, Abdel-Aziz Omar Abdel-Aziz" userId="86374d63-2e79-4392-9764-596abbf421f8" providerId="ADAL" clId="{9C3BE69C-B2D5-49A2-8EBC-4F6CAEA812D7}" dt="2023-09-17T15:10:14.544" v="156" actId="1036"/>
          <ac:picMkLst>
            <pc:docMk/>
            <pc:sldMasterMk cId="2152488440" sldId="2147483660"/>
            <ac:picMk id="1026" creationId="{6175B1E6-146C-4ADC-B41C-075EC5491EAD}"/>
          </ac:picMkLst>
        </pc:picChg>
        <pc:sldLayoutChg chg="addSp delSp modSp">
          <pc:chgData name="Sanad, Abdel-Aziz Omar Abdel-Aziz" userId="86374d63-2e79-4392-9764-596abbf421f8" providerId="ADAL" clId="{9C3BE69C-B2D5-49A2-8EBC-4F6CAEA812D7}" dt="2023-09-17T18:17:35.113" v="812" actId="478"/>
          <pc:sldLayoutMkLst>
            <pc:docMk/>
            <pc:sldMasterMk cId="2152488440" sldId="2147483660"/>
            <pc:sldLayoutMk cId="4171381569" sldId="2147483661"/>
          </pc:sldLayoutMkLst>
          <pc:spChg chg="mod">
            <ac:chgData name="Sanad, Abdel-Aziz Omar Abdel-Aziz" userId="86374d63-2e79-4392-9764-596abbf421f8" providerId="ADAL" clId="{9C3BE69C-B2D5-49A2-8EBC-4F6CAEA812D7}" dt="2023-09-17T14:45:57.143" v="33" actId="1076"/>
            <ac:spMkLst>
              <pc:docMk/>
              <pc:sldMasterMk cId="2152488440" sldId="2147483660"/>
              <pc:sldLayoutMk cId="4171381569" sldId="2147483661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4:45:57.143" v="33" actId="1076"/>
            <ac:spMkLst>
              <pc:docMk/>
              <pc:sldMasterMk cId="2152488440" sldId="2147483660"/>
              <pc:sldLayoutMk cId="4171381569" sldId="2147483661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4:38:05.921" v="9"/>
            <ac:spMkLst>
              <pc:docMk/>
              <pc:sldMasterMk cId="2152488440" sldId="2147483660"/>
              <pc:sldLayoutMk cId="4171381569" sldId="2147483661"/>
              <ac:spMk id="4" creationId="{00000000-0000-0000-0000-000000000000}"/>
            </ac:spMkLst>
          </pc:spChg>
          <pc:spChg chg="add del mod ord">
            <ac:chgData name="Sanad, Abdel-Aziz Omar Abdel-Aziz" userId="86374d63-2e79-4392-9764-596abbf421f8" providerId="ADAL" clId="{9C3BE69C-B2D5-49A2-8EBC-4F6CAEA812D7}" dt="2023-09-17T17:50:44.233" v="390" actId="478"/>
            <ac:spMkLst>
              <pc:docMk/>
              <pc:sldMasterMk cId="2152488440" sldId="2147483660"/>
              <pc:sldLayoutMk cId="4171381569" sldId="2147483661"/>
              <ac:spMk id="4" creationId="{A7C69EF4-17C8-4D3E-B8D7-54354A583BE5}"/>
            </ac:spMkLst>
          </pc:spChg>
          <pc:spChg chg="del">
            <ac:chgData name="Sanad, Abdel-Aziz Omar Abdel-Aziz" userId="86374d63-2e79-4392-9764-596abbf421f8" providerId="ADAL" clId="{9C3BE69C-B2D5-49A2-8EBC-4F6CAEA812D7}" dt="2023-09-17T14:38:05.921" v="9"/>
            <ac:spMkLst>
              <pc:docMk/>
              <pc:sldMasterMk cId="2152488440" sldId="2147483660"/>
              <pc:sldLayoutMk cId="4171381569" sldId="2147483661"/>
              <ac:spMk id="5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06:17.939" v="480" actId="11529"/>
            <ac:spMkLst>
              <pc:docMk/>
              <pc:sldMasterMk cId="2152488440" sldId="2147483660"/>
              <pc:sldLayoutMk cId="4171381569" sldId="2147483661"/>
              <ac:spMk id="5" creationId="{77D3522D-7281-48B6-8BFA-3B29C5AC7ED9}"/>
            </ac:spMkLst>
          </pc:spChg>
          <pc:spChg chg="del">
            <ac:chgData name="Sanad, Abdel-Aziz Omar Abdel-Aziz" userId="86374d63-2e79-4392-9764-596abbf421f8" providerId="ADAL" clId="{9C3BE69C-B2D5-49A2-8EBC-4F6CAEA812D7}" dt="2023-09-17T14:38:05.921" v="9"/>
            <ac:spMkLst>
              <pc:docMk/>
              <pc:sldMasterMk cId="2152488440" sldId="2147483660"/>
              <pc:sldLayoutMk cId="4171381569" sldId="2147483661"/>
              <ac:spMk id="6" creationId="{00000000-0000-0000-0000-000000000000}"/>
            </ac:spMkLst>
          </pc:spChg>
          <pc:spChg chg="add mod">
            <ac:chgData name="Sanad, Abdel-Aziz Omar Abdel-Aziz" userId="86374d63-2e79-4392-9764-596abbf421f8" providerId="ADAL" clId="{9C3BE69C-B2D5-49A2-8EBC-4F6CAEA812D7}" dt="2023-09-17T18:08:16.241" v="530" actId="14100"/>
            <ac:spMkLst>
              <pc:docMk/>
              <pc:sldMasterMk cId="2152488440" sldId="2147483660"/>
              <pc:sldLayoutMk cId="4171381569" sldId="2147483661"/>
              <ac:spMk id="6" creationId="{2EBECACB-6961-4ED2-84DA-D645D83C7939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08.335" v="11"/>
            <ac:spMkLst>
              <pc:docMk/>
              <pc:sldMasterMk cId="2152488440" sldId="2147483660"/>
              <pc:sldLayoutMk cId="4171381569" sldId="2147483661"/>
              <ac:spMk id="7" creationId="{7BE405B6-584D-476F-9857-77E8A86D8D74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08.335" v="11"/>
            <ac:spMkLst>
              <pc:docMk/>
              <pc:sldMasterMk cId="2152488440" sldId="2147483660"/>
              <pc:sldLayoutMk cId="4171381569" sldId="2147483661"/>
              <ac:spMk id="8" creationId="{B8F3B98A-C4DB-4EFA-9232-855EE0C09A61}"/>
            </ac:spMkLst>
          </pc:spChg>
          <pc:spChg chg="add del">
            <ac:chgData name="Sanad, Abdel-Aziz Omar Abdel-Aziz" userId="86374d63-2e79-4392-9764-596abbf421f8" providerId="ADAL" clId="{9C3BE69C-B2D5-49A2-8EBC-4F6CAEA812D7}" dt="2023-09-17T17:56:46.641" v="426" actId="478"/>
            <ac:spMkLst>
              <pc:docMk/>
              <pc:sldMasterMk cId="2152488440" sldId="2147483660"/>
              <pc:sldLayoutMk cId="4171381569" sldId="2147483661"/>
              <ac:spMk id="8" creationId="{FC13CB84-BD30-46A8-8121-30127CE70416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05:33.120" v="479" actId="478"/>
            <ac:spMkLst>
              <pc:docMk/>
              <pc:sldMasterMk cId="2152488440" sldId="2147483660"/>
              <pc:sldLayoutMk cId="4171381569" sldId="2147483661"/>
              <ac:spMk id="9" creationId="{5A469482-0226-46CA-A335-44D2A6C922CD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08.335" v="11"/>
            <ac:spMkLst>
              <pc:docMk/>
              <pc:sldMasterMk cId="2152488440" sldId="2147483660"/>
              <pc:sldLayoutMk cId="4171381569" sldId="2147483661"/>
              <ac:spMk id="9" creationId="{9959B585-AA3B-497C-B499-7C71BC2F8543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21.440" v="13"/>
            <ac:spMkLst>
              <pc:docMk/>
              <pc:sldMasterMk cId="2152488440" sldId="2147483660"/>
              <pc:sldLayoutMk cId="4171381569" sldId="2147483661"/>
              <ac:spMk id="10" creationId="{55A00CEC-A90E-4A0A-8FA5-69430B14CCE2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21.440" v="13"/>
            <ac:spMkLst>
              <pc:docMk/>
              <pc:sldMasterMk cId="2152488440" sldId="2147483660"/>
              <pc:sldLayoutMk cId="4171381569" sldId="2147483661"/>
              <ac:spMk id="11" creationId="{A39357B5-61FB-4142-B591-5D6B8F834342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08:20.799" v="531" actId="478"/>
            <ac:spMkLst>
              <pc:docMk/>
              <pc:sldMasterMk cId="2152488440" sldId="2147483660"/>
              <pc:sldLayoutMk cId="4171381569" sldId="2147483661"/>
              <ac:spMk id="12" creationId="{82C74274-148C-47DD-B95A-FF26CF91618C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38:21.440" v="13"/>
            <ac:spMkLst>
              <pc:docMk/>
              <pc:sldMasterMk cId="2152488440" sldId="2147483660"/>
              <pc:sldLayoutMk cId="4171381569" sldId="2147483661"/>
              <ac:spMk id="12" creationId="{CD0E857A-0256-48B3-AA46-3EE654EE8515}"/>
            </ac:spMkLst>
          </pc:spChg>
          <pc:spChg chg="add del">
            <ac:chgData name="Sanad, Abdel-Aziz Omar Abdel-Aziz" userId="86374d63-2e79-4392-9764-596abbf421f8" providerId="ADAL" clId="{9C3BE69C-B2D5-49A2-8EBC-4F6CAEA812D7}" dt="2023-09-17T14:40:31.696" v="20" actId="11529"/>
            <ac:spMkLst>
              <pc:docMk/>
              <pc:sldMasterMk cId="2152488440" sldId="2147483660"/>
              <pc:sldLayoutMk cId="4171381569" sldId="2147483661"/>
              <ac:spMk id="13" creationId="{0A8B3F9B-CFC9-4C93-ABA6-8D6049E82670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40:31.696" v="20" actId="11529"/>
            <ac:spMkLst>
              <pc:docMk/>
              <pc:sldMasterMk cId="2152488440" sldId="2147483660"/>
              <pc:sldLayoutMk cId="4171381569" sldId="2147483661"/>
              <ac:spMk id="14" creationId="{F45C15A7-7911-45F5-A51B-D25F2FC2DB43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57:22.484" v="59"/>
            <ac:spMkLst>
              <pc:docMk/>
              <pc:sldMasterMk cId="2152488440" sldId="2147483660"/>
              <pc:sldLayoutMk cId="4171381569" sldId="2147483661"/>
              <ac:spMk id="15" creationId="{FED15549-4BAA-4D97-8110-64E8E19078A1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57:22.484" v="59"/>
            <ac:spMkLst>
              <pc:docMk/>
              <pc:sldMasterMk cId="2152488440" sldId="2147483660"/>
              <pc:sldLayoutMk cId="4171381569" sldId="2147483661"/>
              <ac:spMk id="16" creationId="{162A6435-2A2D-4051-A7F7-31FE28A1E5F8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4:57:22.484" v="59"/>
            <ac:spMkLst>
              <pc:docMk/>
              <pc:sldMasterMk cId="2152488440" sldId="2147483660"/>
              <pc:sldLayoutMk cId="4171381569" sldId="2147483661"/>
              <ac:spMk id="17" creationId="{703C483F-A277-4ED7-9B9D-2B4E4B4FF8B0}"/>
            </ac:spMkLst>
          </pc:spChg>
          <pc:spChg chg="add mod">
            <ac:chgData name="Sanad, Abdel-Aziz Omar Abdel-Aziz" userId="86374d63-2e79-4392-9764-596abbf421f8" providerId="ADAL" clId="{9C3BE69C-B2D5-49A2-8EBC-4F6CAEA812D7}" dt="2023-09-17T14:57:23.239" v="60"/>
            <ac:spMkLst>
              <pc:docMk/>
              <pc:sldMasterMk cId="2152488440" sldId="2147483660"/>
              <pc:sldLayoutMk cId="4171381569" sldId="2147483661"/>
              <ac:spMk id="18" creationId="{D388A7DD-3B6F-4817-A136-5B4EF2CA2F8E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8:17:35.113" v="812" actId="478"/>
            <ac:spMkLst>
              <pc:docMk/>
              <pc:sldMasterMk cId="2152488440" sldId="2147483660"/>
              <pc:sldLayoutMk cId="4171381569" sldId="2147483661"/>
              <ac:spMk id="19" creationId="{0D457524-B857-45A4-A5DC-4B3B5E6045E0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8:17:28.201" v="811" actId="478"/>
            <ac:spMkLst>
              <pc:docMk/>
              <pc:sldMasterMk cId="2152488440" sldId="2147483660"/>
              <pc:sldLayoutMk cId="4171381569" sldId="2147483661"/>
              <ac:spMk id="20" creationId="{E809A86C-9B5C-49A8-9897-9B25F40E0579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8:12.339" v="817" actId="120"/>
          <pc:sldLayoutMkLst>
            <pc:docMk/>
            <pc:sldMasterMk cId="2152488440" sldId="2147483660"/>
            <pc:sldLayoutMk cId="2991075557" sldId="2147483662"/>
          </pc:sldLayoutMkLst>
          <pc:spChg chg="del">
            <ac:chgData name="Sanad, Abdel-Aziz Omar Abdel-Aziz" userId="86374d63-2e79-4392-9764-596abbf421f8" providerId="ADAL" clId="{9C3BE69C-B2D5-49A2-8EBC-4F6CAEA812D7}" dt="2023-09-17T14:49:50.084" v="38"/>
            <ac:spMkLst>
              <pc:docMk/>
              <pc:sldMasterMk cId="2152488440" sldId="2147483660"/>
              <pc:sldLayoutMk cId="2991075557" sldId="2147483662"/>
              <ac:spMk id="2" creationId="{00000000-0000-0000-0000-000000000000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7:53:45.321" v="395"/>
            <ac:spMkLst>
              <pc:docMk/>
              <pc:sldMasterMk cId="2152488440" sldId="2147483660"/>
              <pc:sldLayoutMk cId="2991075557" sldId="2147483662"/>
              <ac:spMk id="2" creationId="{C1D6BC2B-0C28-4225-81CE-EF8848818ECA}"/>
            </ac:spMkLst>
          </pc:spChg>
          <pc:spChg chg="mod">
            <ac:chgData name="Sanad, Abdel-Aziz Omar Abdel-Aziz" userId="86374d63-2e79-4392-9764-596abbf421f8" providerId="ADAL" clId="{9C3BE69C-B2D5-49A2-8EBC-4F6CAEA812D7}" dt="2023-09-17T18:16:39.455" v="810" actId="14100"/>
            <ac:spMkLst>
              <pc:docMk/>
              <pc:sldMasterMk cId="2152488440" sldId="2147483660"/>
              <pc:sldLayoutMk cId="2991075557" sldId="2147483662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4:49:48.094" v="37"/>
            <ac:spMkLst>
              <pc:docMk/>
              <pc:sldMasterMk cId="2152488440" sldId="2147483660"/>
              <pc:sldLayoutMk cId="2991075557" sldId="2147483662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4:49:48.094" v="37"/>
            <ac:spMkLst>
              <pc:docMk/>
              <pc:sldMasterMk cId="2152488440" sldId="2147483660"/>
              <pc:sldLayoutMk cId="2991075557" sldId="2147483662"/>
              <ac:spMk id="5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00.750" v="815" actId="478"/>
            <ac:spMkLst>
              <pc:docMk/>
              <pc:sldMasterMk cId="2152488440" sldId="2147483660"/>
              <pc:sldLayoutMk cId="2991075557" sldId="2147483662"/>
              <ac:spMk id="5" creationId="{8C62F1C9-9F9E-47E1-B072-30252FDB37ED}"/>
            </ac:spMkLst>
          </pc:spChg>
          <pc:spChg chg="del">
            <ac:chgData name="Sanad, Abdel-Aziz Omar Abdel-Aziz" userId="86374d63-2e79-4392-9764-596abbf421f8" providerId="ADAL" clId="{9C3BE69C-B2D5-49A2-8EBC-4F6CAEA812D7}" dt="2023-09-17T14:49:48.094" v="37"/>
            <ac:spMkLst>
              <pc:docMk/>
              <pc:sldMasterMk cId="2152488440" sldId="2147483660"/>
              <pc:sldLayoutMk cId="2991075557" sldId="2147483662"/>
              <ac:spMk id="6" creationId="{00000000-0000-0000-0000-000000000000}"/>
            </ac:spMkLst>
          </pc:spChg>
          <pc:spChg chg="add mod">
            <ac:chgData name="Sanad, Abdel-Aziz Omar Abdel-Aziz" userId="86374d63-2e79-4392-9764-596abbf421f8" providerId="ADAL" clId="{9C3BE69C-B2D5-49A2-8EBC-4F6CAEA812D7}" dt="2023-09-17T18:18:12.339" v="817" actId="120"/>
            <ac:spMkLst>
              <pc:docMk/>
              <pc:sldMasterMk cId="2152488440" sldId="2147483660"/>
              <pc:sldLayoutMk cId="2991075557" sldId="2147483662"/>
              <ac:spMk id="6" creationId="{6EBF9813-14DF-4933-9334-26400A24814C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8:16:35.877" v="808" actId="478"/>
            <ac:spMkLst>
              <pc:docMk/>
              <pc:sldMasterMk cId="2152488440" sldId="2147483660"/>
              <pc:sldLayoutMk cId="2991075557" sldId="2147483662"/>
              <ac:spMk id="7" creationId="{D5405731-6E44-4CC4-9E02-7DF5E2E76E18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6:20.845" v="805"/>
            <ac:spMkLst>
              <pc:docMk/>
              <pc:sldMasterMk cId="2152488440" sldId="2147483660"/>
              <pc:sldLayoutMk cId="2991075557" sldId="2147483662"/>
              <ac:spMk id="8" creationId="{31C06601-5639-420C-873C-3A70911B6AB7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7:35:50.749" v="257" actId="478"/>
            <ac:spMkLst>
              <pc:docMk/>
              <pc:sldMasterMk cId="2152488440" sldId="2147483660"/>
              <pc:sldLayoutMk cId="2991075557" sldId="2147483662"/>
              <ac:spMk id="8" creationId="{8BF8EA27-8F9B-4F3D-96FE-61E289053871}"/>
            </ac:spMkLst>
          </pc:spChg>
          <pc:spChg chg="add">
            <ac:chgData name="Sanad, Abdel-Aziz Omar Abdel-Aziz" userId="86374d63-2e79-4392-9764-596abbf421f8" providerId="ADAL" clId="{9C3BE69C-B2D5-49A2-8EBC-4F6CAEA812D7}" dt="2023-09-17T17:35:51.341" v="258"/>
            <ac:spMkLst>
              <pc:docMk/>
              <pc:sldMasterMk cId="2152488440" sldId="2147483660"/>
              <pc:sldLayoutMk cId="2991075557" sldId="2147483662"/>
              <ac:spMk id="9" creationId="{A50FBE87-4F69-4B8F-A262-61D126A73095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26.140" v="532"/>
            <ac:spMkLst>
              <pc:docMk/>
              <pc:sldMasterMk cId="2152488440" sldId="2147483660"/>
              <pc:sldLayoutMk cId="2991075557" sldId="2147483662"/>
              <ac:spMk id="10" creationId="{37D4B17B-B3C2-4AA9-A374-2FB340355D1C}"/>
            </ac:spMkLst>
          </pc:spChg>
          <pc:spChg chg="add">
            <ac:chgData name="Sanad, Abdel-Aziz Omar Abdel-Aziz" userId="86374d63-2e79-4392-9764-596abbf421f8" providerId="ADAL" clId="{9C3BE69C-B2D5-49A2-8EBC-4F6CAEA812D7}" dt="2023-09-17T18:16:36.259" v="809"/>
            <ac:spMkLst>
              <pc:docMk/>
              <pc:sldMasterMk cId="2152488440" sldId="2147483660"/>
              <pc:sldLayoutMk cId="2991075557" sldId="2147483662"/>
              <ac:spMk id="11" creationId="{AAD59311-BF44-4675-9D1C-CEB80BB3A11F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7:51.812" v="814" actId="478"/>
          <pc:sldLayoutMkLst>
            <pc:docMk/>
            <pc:sldMasterMk cId="2152488440" sldId="2147483660"/>
            <pc:sldLayoutMk cId="3491114879" sldId="2147483663"/>
          </pc:sldLayoutMkLst>
          <pc:spChg chg="del mod">
            <ac:chgData name="Sanad, Abdel-Aziz Omar Abdel-Aziz" userId="86374d63-2e79-4392-9764-596abbf421f8" providerId="ADAL" clId="{9C3BE69C-B2D5-49A2-8EBC-4F6CAEA812D7}" dt="2023-09-17T17:36:01.208" v="259" actId="478"/>
            <ac:spMkLst>
              <pc:docMk/>
              <pc:sldMasterMk cId="2152488440" sldId="2147483660"/>
              <pc:sldLayoutMk cId="3491114879" sldId="2147483663"/>
              <ac:spMk id="4" creationId="{00000000-0000-0000-0000-000000000000}"/>
            </ac:spMkLst>
          </pc:spChg>
          <pc:spChg chg="del mod">
            <ac:chgData name="Sanad, Abdel-Aziz Omar Abdel-Aziz" userId="86374d63-2e79-4392-9764-596abbf421f8" providerId="ADAL" clId="{9C3BE69C-B2D5-49A2-8EBC-4F6CAEA812D7}" dt="2023-09-17T17:36:01.208" v="259" actId="478"/>
            <ac:spMkLst>
              <pc:docMk/>
              <pc:sldMasterMk cId="2152488440" sldId="2147483660"/>
              <pc:sldLayoutMk cId="3491114879" sldId="2147483663"/>
              <ac:spMk id="5" creationId="{00000000-0000-0000-0000-000000000000}"/>
            </ac:spMkLst>
          </pc:spChg>
          <pc:spChg chg="del mod">
            <ac:chgData name="Sanad, Abdel-Aziz Omar Abdel-Aziz" userId="86374d63-2e79-4392-9764-596abbf421f8" providerId="ADAL" clId="{9C3BE69C-B2D5-49A2-8EBC-4F6CAEA812D7}" dt="2023-09-17T17:36:01.208" v="259" actId="478"/>
            <ac:spMkLst>
              <pc:docMk/>
              <pc:sldMasterMk cId="2152488440" sldId="2147483660"/>
              <pc:sldLayoutMk cId="3491114879" sldId="2147483663"/>
              <ac:spMk id="6" creationId="{00000000-0000-0000-0000-000000000000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01.613" v="260"/>
            <ac:spMkLst>
              <pc:docMk/>
              <pc:sldMasterMk cId="2152488440" sldId="2147483660"/>
              <pc:sldLayoutMk cId="3491114879" sldId="2147483663"/>
              <ac:spMk id="7" creationId="{0A1D8780-B834-421A-9DCC-22C9742C4CCF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7:39.599" v="813" actId="478"/>
            <ac:spMkLst>
              <pc:docMk/>
              <pc:sldMasterMk cId="2152488440" sldId="2147483660"/>
              <pc:sldLayoutMk cId="3491114879" sldId="2147483663"/>
              <ac:spMk id="8" creationId="{987D4BAE-B529-4CE4-ADD0-69EF741D11E3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7:51.812" v="814" actId="478"/>
            <ac:spMkLst>
              <pc:docMk/>
              <pc:sldMasterMk cId="2152488440" sldId="2147483660"/>
              <pc:sldLayoutMk cId="3491114879" sldId="2147483663"/>
              <ac:spMk id="9" creationId="{EB8BC1ED-BBF9-4BE2-AC98-D5DDF4861ED6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27.511" v="533"/>
            <ac:spMkLst>
              <pc:docMk/>
              <pc:sldMasterMk cId="2152488440" sldId="2147483660"/>
              <pc:sldLayoutMk cId="3491114879" sldId="2147483663"/>
              <ac:spMk id="10" creationId="{A84CAD44-07A4-4319-835A-0C0F3D74110B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8:27.914" v="822"/>
          <pc:sldLayoutMkLst>
            <pc:docMk/>
            <pc:sldMasterMk cId="2152488440" sldId="2147483660"/>
            <pc:sldLayoutMk cId="342095196" sldId="2147483664"/>
          </pc:sldLayoutMkLst>
          <pc:spChg chg="del mod">
            <ac:chgData name="Sanad, Abdel-Aziz Omar Abdel-Aziz" userId="86374d63-2e79-4392-9764-596abbf421f8" providerId="ADAL" clId="{9C3BE69C-B2D5-49A2-8EBC-4F6CAEA812D7}" dt="2023-09-17T17:45:09.170" v="331" actId="478"/>
            <ac:spMkLst>
              <pc:docMk/>
              <pc:sldMasterMk cId="2152488440" sldId="2147483660"/>
              <pc:sldLayoutMk cId="342095196" sldId="2147483664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5:53.087" v="339" actId="14100"/>
            <ac:spMkLst>
              <pc:docMk/>
              <pc:sldMasterMk cId="2152488440" sldId="2147483660"/>
              <pc:sldLayoutMk cId="342095196" sldId="2147483664"/>
              <ac:spMk id="3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5:56.400" v="340" actId="14100"/>
            <ac:spMkLst>
              <pc:docMk/>
              <pc:sldMasterMk cId="2152488440" sldId="2147483660"/>
              <pc:sldLayoutMk cId="342095196" sldId="2147483664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29.514" v="261" actId="478"/>
            <ac:spMkLst>
              <pc:docMk/>
              <pc:sldMasterMk cId="2152488440" sldId="2147483660"/>
              <pc:sldLayoutMk cId="342095196" sldId="2147483664"/>
              <ac:spMk id="5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29.514" v="261" actId="478"/>
            <ac:spMkLst>
              <pc:docMk/>
              <pc:sldMasterMk cId="2152488440" sldId="2147483660"/>
              <pc:sldLayoutMk cId="342095196" sldId="2147483664"/>
              <ac:spMk id="6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29.514" v="261" actId="478"/>
            <ac:spMkLst>
              <pc:docMk/>
              <pc:sldMasterMk cId="2152488440" sldId="2147483660"/>
              <pc:sldLayoutMk cId="342095196" sldId="2147483664"/>
              <ac:spMk id="7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18.944" v="818" actId="478"/>
            <ac:spMkLst>
              <pc:docMk/>
              <pc:sldMasterMk cId="2152488440" sldId="2147483660"/>
              <pc:sldLayoutMk cId="342095196" sldId="2147483664"/>
              <ac:spMk id="8" creationId="{EBB11A10-C861-419E-9B4B-F74E7BF68F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19.919" v="819" actId="478"/>
            <ac:spMkLst>
              <pc:docMk/>
              <pc:sldMasterMk cId="2152488440" sldId="2147483660"/>
              <pc:sldLayoutMk cId="342095196" sldId="2147483664"/>
              <ac:spMk id="9" creationId="{CBEDF104-AC27-4A99-9151-5E286D4DAD1C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29.939" v="262"/>
            <ac:spMkLst>
              <pc:docMk/>
              <pc:sldMasterMk cId="2152488440" sldId="2147483660"/>
              <pc:sldLayoutMk cId="342095196" sldId="2147483664"/>
              <ac:spMk id="10" creationId="{367A9086-16AF-4D07-A7AB-42C157514361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6:28.393" v="807"/>
            <ac:spMkLst>
              <pc:docMk/>
              <pc:sldMasterMk cId="2152488440" sldId="2147483660"/>
              <pc:sldLayoutMk cId="342095196" sldId="2147483664"/>
              <ac:spMk id="11" creationId="{B1653F23-3F30-4358-9BB7-8D921D349B1E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28.703" v="534"/>
            <ac:spMkLst>
              <pc:docMk/>
              <pc:sldMasterMk cId="2152488440" sldId="2147483660"/>
              <pc:sldLayoutMk cId="342095196" sldId="2147483664"/>
              <ac:spMk id="12" creationId="{9A11533A-A4D8-4A6D-B740-66EB76F43282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22.147" v="821"/>
            <ac:spMkLst>
              <pc:docMk/>
              <pc:sldMasterMk cId="2152488440" sldId="2147483660"/>
              <pc:sldLayoutMk cId="342095196" sldId="2147483664"/>
              <ac:spMk id="13" creationId="{1AED1E1D-1DC7-49B7-9435-97C60B9B5BDF}"/>
            </ac:spMkLst>
          </pc:spChg>
          <pc:spChg chg="add">
            <ac:chgData name="Sanad, Abdel-Aziz Omar Abdel-Aziz" userId="86374d63-2e79-4392-9764-596abbf421f8" providerId="ADAL" clId="{9C3BE69C-B2D5-49A2-8EBC-4F6CAEA812D7}" dt="2023-09-17T18:18:27.914" v="822"/>
            <ac:spMkLst>
              <pc:docMk/>
              <pc:sldMasterMk cId="2152488440" sldId="2147483660"/>
              <pc:sldLayoutMk cId="342095196" sldId="2147483664"/>
              <ac:spMk id="14" creationId="{4CD676E9-8018-4AF7-82B1-4AA239FF955A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8:45.119" v="825"/>
          <pc:sldLayoutMkLst>
            <pc:docMk/>
            <pc:sldMasterMk cId="2152488440" sldId="2147483660"/>
            <pc:sldLayoutMk cId="348825804" sldId="2147483665"/>
          </pc:sldLayoutMkLst>
          <pc:spChg chg="mod">
            <ac:chgData name="Sanad, Abdel-Aziz Omar Abdel-Aziz" userId="86374d63-2e79-4392-9764-596abbf421f8" providerId="ADAL" clId="{9C3BE69C-B2D5-49A2-8EBC-4F6CAEA812D7}" dt="2023-09-17T17:43:33.840" v="325" actId="14100"/>
            <ac:spMkLst>
              <pc:docMk/>
              <pc:sldMasterMk cId="2152488440" sldId="2147483660"/>
              <pc:sldLayoutMk cId="348825804" sldId="2147483665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5:23.202" v="333" actId="14100"/>
            <ac:spMkLst>
              <pc:docMk/>
              <pc:sldMasterMk cId="2152488440" sldId="2147483660"/>
              <pc:sldLayoutMk cId="348825804" sldId="2147483665"/>
              <ac:spMk id="3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6:01.781" v="341" actId="14100"/>
            <ac:spMkLst>
              <pc:docMk/>
              <pc:sldMasterMk cId="2152488440" sldId="2147483660"/>
              <pc:sldLayoutMk cId="348825804" sldId="2147483665"/>
              <ac:spMk id="4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5:29.802" v="335" actId="14100"/>
            <ac:spMkLst>
              <pc:docMk/>
              <pc:sldMasterMk cId="2152488440" sldId="2147483660"/>
              <pc:sldLayoutMk cId="348825804" sldId="2147483665"/>
              <ac:spMk id="5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6:04.623" v="342" actId="14100"/>
            <ac:spMkLst>
              <pc:docMk/>
              <pc:sldMasterMk cId="2152488440" sldId="2147483660"/>
              <pc:sldLayoutMk cId="348825804" sldId="2147483665"/>
              <ac:spMk id="6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34.960" v="263" actId="478"/>
            <ac:spMkLst>
              <pc:docMk/>
              <pc:sldMasterMk cId="2152488440" sldId="2147483660"/>
              <pc:sldLayoutMk cId="348825804" sldId="2147483665"/>
              <ac:spMk id="7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34.960" v="263" actId="478"/>
            <ac:spMkLst>
              <pc:docMk/>
              <pc:sldMasterMk cId="2152488440" sldId="2147483660"/>
              <pc:sldLayoutMk cId="348825804" sldId="2147483665"/>
              <ac:spMk id="8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34.960" v="263" actId="478"/>
            <ac:spMkLst>
              <pc:docMk/>
              <pc:sldMasterMk cId="2152488440" sldId="2147483660"/>
              <pc:sldLayoutMk cId="348825804" sldId="2147483665"/>
              <ac:spMk id="9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42.897" v="823" actId="478"/>
            <ac:spMkLst>
              <pc:docMk/>
              <pc:sldMasterMk cId="2152488440" sldId="2147483660"/>
              <pc:sldLayoutMk cId="348825804" sldId="2147483665"/>
              <ac:spMk id="10" creationId="{1900F3FB-9E83-4715-93DF-3A3656041277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44.204" v="824" actId="478"/>
            <ac:spMkLst>
              <pc:docMk/>
              <pc:sldMasterMk cId="2152488440" sldId="2147483660"/>
              <pc:sldLayoutMk cId="348825804" sldId="2147483665"/>
              <ac:spMk id="11" creationId="{0501BE00-0DAE-4C1B-8DBB-8F037F412588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35.306" v="264"/>
            <ac:spMkLst>
              <pc:docMk/>
              <pc:sldMasterMk cId="2152488440" sldId="2147483660"/>
              <pc:sldLayoutMk cId="348825804" sldId="2147483665"/>
              <ac:spMk id="12" creationId="{9E87745E-CF5C-437D-A509-10E08A9B93C3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29.608" v="535"/>
            <ac:spMkLst>
              <pc:docMk/>
              <pc:sldMasterMk cId="2152488440" sldId="2147483660"/>
              <pc:sldLayoutMk cId="348825804" sldId="2147483665"/>
              <ac:spMk id="13" creationId="{951168F0-65DE-49BB-862B-1EE27862553F}"/>
            </ac:spMkLst>
          </pc:spChg>
          <pc:spChg chg="add">
            <ac:chgData name="Sanad, Abdel-Aziz Omar Abdel-Aziz" userId="86374d63-2e79-4392-9764-596abbf421f8" providerId="ADAL" clId="{9C3BE69C-B2D5-49A2-8EBC-4F6CAEA812D7}" dt="2023-09-17T18:18:45.119" v="825"/>
            <ac:spMkLst>
              <pc:docMk/>
              <pc:sldMasterMk cId="2152488440" sldId="2147483660"/>
              <pc:sldLayoutMk cId="348825804" sldId="2147483665"/>
              <ac:spMk id="14" creationId="{6831CC7D-990A-4717-8E16-ADE331A332B5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8:51.094" v="828"/>
          <pc:sldLayoutMkLst>
            <pc:docMk/>
            <pc:sldMasterMk cId="2152488440" sldId="2147483660"/>
            <pc:sldLayoutMk cId="3163448648" sldId="2147483666"/>
          </pc:sldLayoutMkLst>
          <pc:spChg chg="del">
            <ac:chgData name="Sanad, Abdel-Aziz Omar Abdel-Aziz" userId="86374d63-2e79-4392-9764-596abbf421f8" providerId="ADAL" clId="{9C3BE69C-B2D5-49A2-8EBC-4F6CAEA812D7}" dt="2023-09-17T17:46:28.280" v="343" actId="478"/>
            <ac:spMkLst>
              <pc:docMk/>
              <pc:sldMasterMk cId="2152488440" sldId="2147483660"/>
              <pc:sldLayoutMk cId="3163448648" sldId="2147483666"/>
              <ac:spMk id="2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43.971" v="265" actId="478"/>
            <ac:spMkLst>
              <pc:docMk/>
              <pc:sldMasterMk cId="2152488440" sldId="2147483660"/>
              <pc:sldLayoutMk cId="3163448648" sldId="2147483666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43.971" v="265" actId="478"/>
            <ac:spMkLst>
              <pc:docMk/>
              <pc:sldMasterMk cId="2152488440" sldId="2147483660"/>
              <pc:sldLayoutMk cId="3163448648" sldId="2147483666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43.971" v="265" actId="478"/>
            <ac:spMkLst>
              <pc:docMk/>
              <pc:sldMasterMk cId="2152488440" sldId="2147483660"/>
              <pc:sldLayoutMk cId="3163448648" sldId="2147483666"/>
              <ac:spMk id="5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49.349" v="826" actId="478"/>
            <ac:spMkLst>
              <pc:docMk/>
              <pc:sldMasterMk cId="2152488440" sldId="2147483660"/>
              <pc:sldLayoutMk cId="3163448648" sldId="2147483666"/>
              <ac:spMk id="6" creationId="{34CCCC3E-878F-4885-8C60-5788DB102E7D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50.195" v="827" actId="478"/>
            <ac:spMkLst>
              <pc:docMk/>
              <pc:sldMasterMk cId="2152488440" sldId="2147483660"/>
              <pc:sldLayoutMk cId="3163448648" sldId="2147483666"/>
              <ac:spMk id="7" creationId="{DB232274-0659-412A-BE40-09DB693958D9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44.404" v="266"/>
            <ac:spMkLst>
              <pc:docMk/>
              <pc:sldMasterMk cId="2152488440" sldId="2147483660"/>
              <pc:sldLayoutMk cId="3163448648" sldId="2147483666"/>
              <ac:spMk id="8" creationId="{218552FA-A616-4B53-923D-F4594D8D7BBA}"/>
            </ac:spMkLst>
          </pc:spChg>
          <pc:spChg chg="add">
            <ac:chgData name="Sanad, Abdel-Aziz Omar Abdel-Aziz" userId="86374d63-2e79-4392-9764-596abbf421f8" providerId="ADAL" clId="{9C3BE69C-B2D5-49A2-8EBC-4F6CAEA812D7}" dt="2023-09-17T17:46:28.590" v="344"/>
            <ac:spMkLst>
              <pc:docMk/>
              <pc:sldMasterMk cId="2152488440" sldId="2147483660"/>
              <pc:sldLayoutMk cId="3163448648" sldId="2147483666"/>
              <ac:spMk id="9" creationId="{07EFBFEC-1C23-4BE4-802C-91E775688103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7:47:06.841" v="353" actId="478"/>
            <ac:spMkLst>
              <pc:docMk/>
              <pc:sldMasterMk cId="2152488440" sldId="2147483660"/>
              <pc:sldLayoutMk cId="3163448648" sldId="2147483666"/>
              <ac:spMk id="10" creationId="{8E04A1DE-3CF7-4BD8-84FE-5D84C1F71622}"/>
            </ac:spMkLst>
          </pc:spChg>
          <pc:spChg chg="add">
            <ac:chgData name="Sanad, Abdel-Aziz Omar Abdel-Aziz" userId="86374d63-2e79-4392-9764-596abbf421f8" providerId="ADAL" clId="{9C3BE69C-B2D5-49A2-8EBC-4F6CAEA812D7}" dt="2023-09-17T18:18:51.094" v="828"/>
            <ac:spMkLst>
              <pc:docMk/>
              <pc:sldMasterMk cId="2152488440" sldId="2147483660"/>
              <pc:sldLayoutMk cId="3163448648" sldId="2147483666"/>
              <ac:spMk id="10" creationId="{EA8F191D-20EA-42B5-88F7-B583A14720CA}"/>
            </ac:spMkLst>
          </pc:spChg>
          <pc:spChg chg="add del mod">
            <ac:chgData name="Sanad, Abdel-Aziz Omar Abdel-Aziz" userId="86374d63-2e79-4392-9764-596abbf421f8" providerId="ADAL" clId="{9C3BE69C-B2D5-49A2-8EBC-4F6CAEA812D7}" dt="2023-09-17T17:47:19.306" v="356" actId="478"/>
            <ac:spMkLst>
              <pc:docMk/>
              <pc:sldMasterMk cId="2152488440" sldId="2147483660"/>
              <pc:sldLayoutMk cId="3163448648" sldId="2147483666"/>
              <ac:spMk id="11" creationId="{96C08AAD-D1DD-49AE-8D8A-0DC58A4C8247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0.526" v="536"/>
            <ac:spMkLst>
              <pc:docMk/>
              <pc:sldMasterMk cId="2152488440" sldId="2147483660"/>
              <pc:sldLayoutMk cId="3163448648" sldId="2147483666"/>
              <ac:spMk id="12" creationId="{8DFB51B4-2228-49F9-BA2A-2C253DBF31A0}"/>
            </ac:spMkLst>
          </pc:spChg>
        </pc:sldLayoutChg>
        <pc:sldLayoutChg chg="addSp delSp">
          <pc:chgData name="Sanad, Abdel-Aziz Omar Abdel-Aziz" userId="86374d63-2e79-4392-9764-596abbf421f8" providerId="ADAL" clId="{9C3BE69C-B2D5-49A2-8EBC-4F6CAEA812D7}" dt="2023-09-17T18:18:57.197" v="830"/>
          <pc:sldLayoutMkLst>
            <pc:docMk/>
            <pc:sldMasterMk cId="2152488440" sldId="2147483660"/>
            <pc:sldLayoutMk cId="4236890170" sldId="2147483667"/>
          </pc:sldLayoutMkLst>
          <pc:spChg chg="del">
            <ac:chgData name="Sanad, Abdel-Aziz Omar Abdel-Aziz" userId="86374d63-2e79-4392-9764-596abbf421f8" providerId="ADAL" clId="{9C3BE69C-B2D5-49A2-8EBC-4F6CAEA812D7}" dt="2023-09-17T17:36:50.714" v="267" actId="478"/>
            <ac:spMkLst>
              <pc:docMk/>
              <pc:sldMasterMk cId="2152488440" sldId="2147483660"/>
              <pc:sldLayoutMk cId="4236890170" sldId="2147483667"/>
              <ac:spMk id="2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50.714" v="267" actId="478"/>
            <ac:spMkLst>
              <pc:docMk/>
              <pc:sldMasterMk cId="2152488440" sldId="2147483660"/>
              <pc:sldLayoutMk cId="4236890170" sldId="2147483667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50.714" v="267" actId="478"/>
            <ac:spMkLst>
              <pc:docMk/>
              <pc:sldMasterMk cId="2152488440" sldId="2147483660"/>
              <pc:sldLayoutMk cId="4236890170" sldId="2147483667"/>
              <ac:spMk id="4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56.411" v="829" actId="478"/>
            <ac:spMkLst>
              <pc:docMk/>
              <pc:sldMasterMk cId="2152488440" sldId="2147483660"/>
              <pc:sldLayoutMk cId="4236890170" sldId="2147483667"/>
              <ac:spMk id="5" creationId="{93F5EED3-4699-4C30-AF40-CB75D3AB1FFD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8:56.411" v="829" actId="478"/>
            <ac:spMkLst>
              <pc:docMk/>
              <pc:sldMasterMk cId="2152488440" sldId="2147483660"/>
              <pc:sldLayoutMk cId="4236890170" sldId="2147483667"/>
              <ac:spMk id="6" creationId="{65E65598-08EB-404F-90D3-9D416239E365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51.008" v="268"/>
            <ac:spMkLst>
              <pc:docMk/>
              <pc:sldMasterMk cId="2152488440" sldId="2147483660"/>
              <pc:sldLayoutMk cId="4236890170" sldId="2147483667"/>
              <ac:spMk id="7" creationId="{3E46E105-A3AD-47B5-9900-BD6030EA891E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2.398" v="537"/>
            <ac:spMkLst>
              <pc:docMk/>
              <pc:sldMasterMk cId="2152488440" sldId="2147483660"/>
              <pc:sldLayoutMk cId="4236890170" sldId="2147483667"/>
              <ac:spMk id="8" creationId="{89807E0E-C424-4481-80E4-B7E664CA8603}"/>
            </ac:spMkLst>
          </pc:spChg>
          <pc:spChg chg="add">
            <ac:chgData name="Sanad, Abdel-Aziz Omar Abdel-Aziz" userId="86374d63-2e79-4392-9764-596abbf421f8" providerId="ADAL" clId="{9C3BE69C-B2D5-49A2-8EBC-4F6CAEA812D7}" dt="2023-09-17T18:18:57.197" v="830"/>
            <ac:spMkLst>
              <pc:docMk/>
              <pc:sldMasterMk cId="2152488440" sldId="2147483660"/>
              <pc:sldLayoutMk cId="4236890170" sldId="2147483667"/>
              <ac:spMk id="9" creationId="{0E01BDA3-868A-44E4-95AC-D91B20828B23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9:02.485" v="832"/>
          <pc:sldLayoutMkLst>
            <pc:docMk/>
            <pc:sldMasterMk cId="2152488440" sldId="2147483660"/>
            <pc:sldLayoutMk cId="1370591976" sldId="2147483668"/>
          </pc:sldLayoutMkLst>
          <pc:spChg chg="mod">
            <ac:chgData name="Sanad, Abdel-Aziz Omar Abdel-Aziz" userId="86374d63-2e79-4392-9764-596abbf421f8" providerId="ADAL" clId="{9C3BE69C-B2D5-49A2-8EBC-4F6CAEA812D7}" dt="2023-09-17T17:47:48.563" v="359" actId="14100"/>
            <ac:spMkLst>
              <pc:docMk/>
              <pc:sldMasterMk cId="2152488440" sldId="2147483660"/>
              <pc:sldLayoutMk cId="1370591976" sldId="2147483668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7:45.347" v="358" actId="14100"/>
            <ac:spMkLst>
              <pc:docMk/>
              <pc:sldMasterMk cId="2152488440" sldId="2147483660"/>
              <pc:sldLayoutMk cId="1370591976" sldId="2147483668"/>
              <ac:spMk id="3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7:53.684" v="360" actId="14100"/>
            <ac:spMkLst>
              <pc:docMk/>
              <pc:sldMasterMk cId="2152488440" sldId="2147483660"/>
              <pc:sldLayoutMk cId="1370591976" sldId="2147483668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56.479" v="269" actId="478"/>
            <ac:spMkLst>
              <pc:docMk/>
              <pc:sldMasterMk cId="2152488440" sldId="2147483660"/>
              <pc:sldLayoutMk cId="1370591976" sldId="2147483668"/>
              <ac:spMk id="5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56.479" v="269" actId="478"/>
            <ac:spMkLst>
              <pc:docMk/>
              <pc:sldMasterMk cId="2152488440" sldId="2147483660"/>
              <pc:sldLayoutMk cId="1370591976" sldId="2147483668"/>
              <ac:spMk id="6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6:56.479" v="269" actId="478"/>
            <ac:spMkLst>
              <pc:docMk/>
              <pc:sldMasterMk cId="2152488440" sldId="2147483660"/>
              <pc:sldLayoutMk cId="1370591976" sldId="2147483668"/>
              <ac:spMk id="7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01.670" v="831" actId="478"/>
            <ac:spMkLst>
              <pc:docMk/>
              <pc:sldMasterMk cId="2152488440" sldId="2147483660"/>
              <pc:sldLayoutMk cId="1370591976" sldId="2147483668"/>
              <ac:spMk id="8" creationId="{3FA94E19-14D9-4284-9F1D-0C9457D60076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01.670" v="831" actId="478"/>
            <ac:spMkLst>
              <pc:docMk/>
              <pc:sldMasterMk cId="2152488440" sldId="2147483660"/>
              <pc:sldLayoutMk cId="1370591976" sldId="2147483668"/>
              <ac:spMk id="9" creationId="{89BEFDDD-6D80-4D67-BA21-364254C5B7A1}"/>
            </ac:spMkLst>
          </pc:spChg>
          <pc:spChg chg="add">
            <ac:chgData name="Sanad, Abdel-Aziz Omar Abdel-Aziz" userId="86374d63-2e79-4392-9764-596abbf421f8" providerId="ADAL" clId="{9C3BE69C-B2D5-49A2-8EBC-4F6CAEA812D7}" dt="2023-09-17T17:36:56.776" v="270"/>
            <ac:spMkLst>
              <pc:docMk/>
              <pc:sldMasterMk cId="2152488440" sldId="2147483660"/>
              <pc:sldLayoutMk cId="1370591976" sldId="2147483668"/>
              <ac:spMk id="10" creationId="{39276B1E-2B97-4FAD-9B77-DE8B3A455F60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4.141" v="538"/>
            <ac:spMkLst>
              <pc:docMk/>
              <pc:sldMasterMk cId="2152488440" sldId="2147483660"/>
              <pc:sldLayoutMk cId="1370591976" sldId="2147483668"/>
              <ac:spMk id="11" creationId="{10F560EC-2F3E-4A85-BEBF-F67423F821B2}"/>
            </ac:spMkLst>
          </pc:spChg>
          <pc:spChg chg="add">
            <ac:chgData name="Sanad, Abdel-Aziz Omar Abdel-Aziz" userId="86374d63-2e79-4392-9764-596abbf421f8" providerId="ADAL" clId="{9C3BE69C-B2D5-49A2-8EBC-4F6CAEA812D7}" dt="2023-09-17T18:19:02.485" v="832"/>
            <ac:spMkLst>
              <pc:docMk/>
              <pc:sldMasterMk cId="2152488440" sldId="2147483660"/>
              <pc:sldLayoutMk cId="1370591976" sldId="2147483668"/>
              <ac:spMk id="12" creationId="{738E6F2D-238C-462E-9897-A414AA9B775F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9:08.797" v="834"/>
          <pc:sldLayoutMkLst>
            <pc:docMk/>
            <pc:sldMasterMk cId="2152488440" sldId="2147483660"/>
            <pc:sldLayoutMk cId="1100942263" sldId="2147483669"/>
          </pc:sldLayoutMkLst>
          <pc:spChg chg="mod">
            <ac:chgData name="Sanad, Abdel-Aziz Omar Abdel-Aziz" userId="86374d63-2e79-4392-9764-596abbf421f8" providerId="ADAL" clId="{9C3BE69C-B2D5-49A2-8EBC-4F6CAEA812D7}" dt="2023-09-17T17:48:10.939" v="364" actId="14100"/>
            <ac:spMkLst>
              <pc:docMk/>
              <pc:sldMasterMk cId="2152488440" sldId="2147483660"/>
              <pc:sldLayoutMk cId="1100942263" sldId="2147483669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8:04.004" v="362" actId="14100"/>
            <ac:spMkLst>
              <pc:docMk/>
              <pc:sldMasterMk cId="2152488440" sldId="2147483660"/>
              <pc:sldLayoutMk cId="1100942263" sldId="2147483669"/>
              <ac:spMk id="3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8:06.735" v="363" actId="14100"/>
            <ac:spMkLst>
              <pc:docMk/>
              <pc:sldMasterMk cId="2152488440" sldId="2147483660"/>
              <pc:sldLayoutMk cId="1100942263" sldId="2147483669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1.228" v="271" actId="478"/>
            <ac:spMkLst>
              <pc:docMk/>
              <pc:sldMasterMk cId="2152488440" sldId="2147483660"/>
              <pc:sldLayoutMk cId="1100942263" sldId="2147483669"/>
              <ac:spMk id="5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1.228" v="271" actId="478"/>
            <ac:spMkLst>
              <pc:docMk/>
              <pc:sldMasterMk cId="2152488440" sldId="2147483660"/>
              <pc:sldLayoutMk cId="1100942263" sldId="2147483669"/>
              <ac:spMk id="6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1.228" v="271" actId="478"/>
            <ac:spMkLst>
              <pc:docMk/>
              <pc:sldMasterMk cId="2152488440" sldId="2147483660"/>
              <pc:sldLayoutMk cId="1100942263" sldId="2147483669"/>
              <ac:spMk id="7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07.970" v="833" actId="478"/>
            <ac:spMkLst>
              <pc:docMk/>
              <pc:sldMasterMk cId="2152488440" sldId="2147483660"/>
              <pc:sldLayoutMk cId="1100942263" sldId="2147483669"/>
              <ac:spMk id="8" creationId="{91D1F8A8-E713-4543-9349-7273EC6BAE02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07.970" v="833" actId="478"/>
            <ac:spMkLst>
              <pc:docMk/>
              <pc:sldMasterMk cId="2152488440" sldId="2147483660"/>
              <pc:sldLayoutMk cId="1100942263" sldId="2147483669"/>
              <ac:spMk id="9" creationId="{8E8BFD65-27AE-4FA5-8EE1-DF398A3DFEE4}"/>
            </ac:spMkLst>
          </pc:spChg>
          <pc:spChg chg="add">
            <ac:chgData name="Sanad, Abdel-Aziz Omar Abdel-Aziz" userId="86374d63-2e79-4392-9764-596abbf421f8" providerId="ADAL" clId="{9C3BE69C-B2D5-49A2-8EBC-4F6CAEA812D7}" dt="2023-09-17T17:37:01.535" v="272"/>
            <ac:spMkLst>
              <pc:docMk/>
              <pc:sldMasterMk cId="2152488440" sldId="2147483660"/>
              <pc:sldLayoutMk cId="1100942263" sldId="2147483669"/>
              <ac:spMk id="10" creationId="{7A2702AD-EAAD-4468-BB05-812455190078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5.560" v="539"/>
            <ac:spMkLst>
              <pc:docMk/>
              <pc:sldMasterMk cId="2152488440" sldId="2147483660"/>
              <pc:sldLayoutMk cId="1100942263" sldId="2147483669"/>
              <ac:spMk id="11" creationId="{B221260E-8118-4CFB-B098-1E732D9310B4}"/>
            </ac:spMkLst>
          </pc:spChg>
          <pc:spChg chg="add">
            <ac:chgData name="Sanad, Abdel-Aziz Omar Abdel-Aziz" userId="86374d63-2e79-4392-9764-596abbf421f8" providerId="ADAL" clId="{9C3BE69C-B2D5-49A2-8EBC-4F6CAEA812D7}" dt="2023-09-17T18:19:08.797" v="834"/>
            <ac:spMkLst>
              <pc:docMk/>
              <pc:sldMasterMk cId="2152488440" sldId="2147483660"/>
              <pc:sldLayoutMk cId="1100942263" sldId="2147483669"/>
              <ac:spMk id="12" creationId="{ED3C3778-0DAC-45F7-A87E-E1933D321112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9:13.831" v="836"/>
          <pc:sldLayoutMkLst>
            <pc:docMk/>
            <pc:sldMasterMk cId="2152488440" sldId="2147483660"/>
            <pc:sldLayoutMk cId="1790688255" sldId="2147483670"/>
          </pc:sldLayoutMkLst>
          <pc:spChg chg="del">
            <ac:chgData name="Sanad, Abdel-Aziz Omar Abdel-Aziz" userId="86374d63-2e79-4392-9764-596abbf421f8" providerId="ADAL" clId="{9C3BE69C-B2D5-49A2-8EBC-4F6CAEA812D7}" dt="2023-09-17T17:48:22.471" v="365" actId="478"/>
            <ac:spMkLst>
              <pc:docMk/>
              <pc:sldMasterMk cId="2152488440" sldId="2147483660"/>
              <pc:sldLayoutMk cId="1790688255" sldId="2147483670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8:28.793" v="367" actId="14100"/>
            <ac:spMkLst>
              <pc:docMk/>
              <pc:sldMasterMk cId="2152488440" sldId="2147483660"/>
              <pc:sldLayoutMk cId="1790688255" sldId="2147483670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8.975" v="273" actId="478"/>
            <ac:spMkLst>
              <pc:docMk/>
              <pc:sldMasterMk cId="2152488440" sldId="2147483660"/>
              <pc:sldLayoutMk cId="1790688255" sldId="2147483670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8.975" v="273" actId="478"/>
            <ac:spMkLst>
              <pc:docMk/>
              <pc:sldMasterMk cId="2152488440" sldId="2147483660"/>
              <pc:sldLayoutMk cId="1790688255" sldId="2147483670"/>
              <ac:spMk id="5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08.975" v="273" actId="478"/>
            <ac:spMkLst>
              <pc:docMk/>
              <pc:sldMasterMk cId="2152488440" sldId="2147483660"/>
              <pc:sldLayoutMk cId="1790688255" sldId="2147483670"/>
              <ac:spMk id="6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13.051" v="835" actId="478"/>
            <ac:spMkLst>
              <pc:docMk/>
              <pc:sldMasterMk cId="2152488440" sldId="2147483660"/>
              <pc:sldLayoutMk cId="1790688255" sldId="2147483670"/>
              <ac:spMk id="7" creationId="{E97116CB-403B-4C85-A6C7-6E709CD44375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13.051" v="835" actId="478"/>
            <ac:spMkLst>
              <pc:docMk/>
              <pc:sldMasterMk cId="2152488440" sldId="2147483660"/>
              <pc:sldLayoutMk cId="1790688255" sldId="2147483670"/>
              <ac:spMk id="8" creationId="{6890FC82-CE75-482D-8156-A85F1AF4ABBD}"/>
            </ac:spMkLst>
          </pc:spChg>
          <pc:spChg chg="add">
            <ac:chgData name="Sanad, Abdel-Aziz Omar Abdel-Aziz" userId="86374d63-2e79-4392-9764-596abbf421f8" providerId="ADAL" clId="{9C3BE69C-B2D5-49A2-8EBC-4F6CAEA812D7}" dt="2023-09-17T17:37:09.372" v="274"/>
            <ac:spMkLst>
              <pc:docMk/>
              <pc:sldMasterMk cId="2152488440" sldId="2147483660"/>
              <pc:sldLayoutMk cId="1790688255" sldId="2147483670"/>
              <ac:spMk id="9" creationId="{0C06B507-B5C9-4F9F-B953-6D79D16DFA9B}"/>
            </ac:spMkLst>
          </pc:spChg>
          <pc:spChg chg="add">
            <ac:chgData name="Sanad, Abdel-Aziz Omar Abdel-Aziz" userId="86374d63-2e79-4392-9764-596abbf421f8" providerId="ADAL" clId="{9C3BE69C-B2D5-49A2-8EBC-4F6CAEA812D7}" dt="2023-09-17T17:48:22.910" v="366"/>
            <ac:spMkLst>
              <pc:docMk/>
              <pc:sldMasterMk cId="2152488440" sldId="2147483660"/>
              <pc:sldLayoutMk cId="1790688255" sldId="2147483670"/>
              <ac:spMk id="10" creationId="{3F03DFC8-7B2F-4877-A62F-1EDC178CB558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6.341" v="540"/>
            <ac:spMkLst>
              <pc:docMk/>
              <pc:sldMasterMk cId="2152488440" sldId="2147483660"/>
              <pc:sldLayoutMk cId="1790688255" sldId="2147483670"/>
              <ac:spMk id="11" creationId="{7437CE5C-C02C-489E-B1F6-FCA2D5B097E0}"/>
            </ac:spMkLst>
          </pc:spChg>
          <pc:spChg chg="add">
            <ac:chgData name="Sanad, Abdel-Aziz Omar Abdel-Aziz" userId="86374d63-2e79-4392-9764-596abbf421f8" providerId="ADAL" clId="{9C3BE69C-B2D5-49A2-8EBC-4F6CAEA812D7}" dt="2023-09-17T18:19:13.831" v="836"/>
            <ac:spMkLst>
              <pc:docMk/>
              <pc:sldMasterMk cId="2152488440" sldId="2147483660"/>
              <pc:sldLayoutMk cId="1790688255" sldId="2147483670"/>
              <ac:spMk id="12" creationId="{A71A2783-3224-4614-B70F-638AD16B058A}"/>
            </ac:spMkLst>
          </pc:spChg>
        </pc:sldLayoutChg>
        <pc:sldLayoutChg chg="addSp delSp modSp">
          <pc:chgData name="Sanad, Abdel-Aziz Omar Abdel-Aziz" userId="86374d63-2e79-4392-9764-596abbf421f8" providerId="ADAL" clId="{9C3BE69C-B2D5-49A2-8EBC-4F6CAEA812D7}" dt="2023-09-17T18:19:19.292" v="838"/>
          <pc:sldLayoutMkLst>
            <pc:docMk/>
            <pc:sldMasterMk cId="2152488440" sldId="2147483660"/>
            <pc:sldLayoutMk cId="244783384" sldId="2147483671"/>
          </pc:sldLayoutMkLst>
          <pc:spChg chg="mod">
            <ac:chgData name="Sanad, Abdel-Aziz Omar Abdel-Aziz" userId="86374d63-2e79-4392-9764-596abbf421f8" providerId="ADAL" clId="{9C3BE69C-B2D5-49A2-8EBC-4F6CAEA812D7}" dt="2023-09-17T17:48:42.253" v="369" actId="14100"/>
            <ac:spMkLst>
              <pc:docMk/>
              <pc:sldMasterMk cId="2152488440" sldId="2147483660"/>
              <pc:sldLayoutMk cId="244783384" sldId="2147483671"/>
              <ac:spMk id="2" creationId="{00000000-0000-0000-0000-000000000000}"/>
            </ac:spMkLst>
          </pc:spChg>
          <pc:spChg chg="mod">
            <ac:chgData name="Sanad, Abdel-Aziz Omar Abdel-Aziz" userId="86374d63-2e79-4392-9764-596abbf421f8" providerId="ADAL" clId="{9C3BE69C-B2D5-49A2-8EBC-4F6CAEA812D7}" dt="2023-09-17T17:48:48.957" v="371" actId="14100"/>
            <ac:spMkLst>
              <pc:docMk/>
              <pc:sldMasterMk cId="2152488440" sldId="2147483660"/>
              <pc:sldLayoutMk cId="244783384" sldId="2147483671"/>
              <ac:spMk id="3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14.004" v="275" actId="478"/>
            <ac:spMkLst>
              <pc:docMk/>
              <pc:sldMasterMk cId="2152488440" sldId="2147483660"/>
              <pc:sldLayoutMk cId="244783384" sldId="2147483671"/>
              <ac:spMk id="4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14.004" v="275" actId="478"/>
            <ac:spMkLst>
              <pc:docMk/>
              <pc:sldMasterMk cId="2152488440" sldId="2147483660"/>
              <pc:sldLayoutMk cId="244783384" sldId="2147483671"/>
              <ac:spMk id="5" creationId="{00000000-0000-0000-0000-000000000000}"/>
            </ac:spMkLst>
          </pc:spChg>
          <pc:spChg chg="del">
            <ac:chgData name="Sanad, Abdel-Aziz Omar Abdel-Aziz" userId="86374d63-2e79-4392-9764-596abbf421f8" providerId="ADAL" clId="{9C3BE69C-B2D5-49A2-8EBC-4F6CAEA812D7}" dt="2023-09-17T17:37:14.004" v="275" actId="478"/>
            <ac:spMkLst>
              <pc:docMk/>
              <pc:sldMasterMk cId="2152488440" sldId="2147483660"/>
              <pc:sldLayoutMk cId="244783384" sldId="2147483671"/>
              <ac:spMk id="6" creationId="{00000000-0000-0000-0000-000000000000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18.357" v="837" actId="478"/>
            <ac:spMkLst>
              <pc:docMk/>
              <pc:sldMasterMk cId="2152488440" sldId="2147483660"/>
              <pc:sldLayoutMk cId="244783384" sldId="2147483671"/>
              <ac:spMk id="7" creationId="{072CC823-888D-47B1-B3A9-43F92CF76279}"/>
            </ac:spMkLst>
          </pc:spChg>
          <pc:spChg chg="add del">
            <ac:chgData name="Sanad, Abdel-Aziz Omar Abdel-Aziz" userId="86374d63-2e79-4392-9764-596abbf421f8" providerId="ADAL" clId="{9C3BE69C-B2D5-49A2-8EBC-4F6CAEA812D7}" dt="2023-09-17T18:19:18.357" v="837" actId="478"/>
            <ac:spMkLst>
              <pc:docMk/>
              <pc:sldMasterMk cId="2152488440" sldId="2147483660"/>
              <pc:sldLayoutMk cId="244783384" sldId="2147483671"/>
              <ac:spMk id="8" creationId="{D04E78F7-8A4A-41CC-9C72-5E16AAEE8D41}"/>
            </ac:spMkLst>
          </pc:spChg>
          <pc:spChg chg="add">
            <ac:chgData name="Sanad, Abdel-Aziz Omar Abdel-Aziz" userId="86374d63-2e79-4392-9764-596abbf421f8" providerId="ADAL" clId="{9C3BE69C-B2D5-49A2-8EBC-4F6CAEA812D7}" dt="2023-09-17T17:37:14.348" v="276"/>
            <ac:spMkLst>
              <pc:docMk/>
              <pc:sldMasterMk cId="2152488440" sldId="2147483660"/>
              <pc:sldLayoutMk cId="244783384" sldId="2147483671"/>
              <ac:spMk id="9" creationId="{D13C654C-F0B2-4D82-B94F-F61E62FE7682}"/>
            </ac:spMkLst>
          </pc:spChg>
          <pc:spChg chg="add">
            <ac:chgData name="Sanad, Abdel-Aziz Omar Abdel-Aziz" userId="86374d63-2e79-4392-9764-596abbf421f8" providerId="ADAL" clId="{9C3BE69C-B2D5-49A2-8EBC-4F6CAEA812D7}" dt="2023-09-17T18:08:37.166" v="541"/>
            <ac:spMkLst>
              <pc:docMk/>
              <pc:sldMasterMk cId="2152488440" sldId="2147483660"/>
              <pc:sldLayoutMk cId="244783384" sldId="2147483671"/>
              <ac:spMk id="10" creationId="{6A583DAF-633B-430F-9909-89B1CD188CB0}"/>
            </ac:spMkLst>
          </pc:spChg>
          <pc:spChg chg="add">
            <ac:chgData name="Sanad, Abdel-Aziz Omar Abdel-Aziz" userId="86374d63-2e79-4392-9764-596abbf421f8" providerId="ADAL" clId="{9C3BE69C-B2D5-49A2-8EBC-4F6CAEA812D7}" dt="2023-09-17T18:19:19.292" v="838"/>
            <ac:spMkLst>
              <pc:docMk/>
              <pc:sldMasterMk cId="2152488440" sldId="2147483660"/>
              <pc:sldLayoutMk cId="244783384" sldId="2147483671"/>
              <ac:spMk id="11" creationId="{C0C70E0E-0AC9-4147-AD71-064DEA842165}"/>
            </ac:spMkLst>
          </pc:spChg>
        </pc:sldLayoutChg>
        <pc:sldLayoutChg chg="del">
          <pc:chgData name="Sanad, Abdel-Aziz Omar Abdel-Aziz" userId="86374d63-2e79-4392-9764-596abbf421f8" providerId="ADAL" clId="{9C3BE69C-B2D5-49A2-8EBC-4F6CAEA812D7}" dt="2023-09-17T18:02:59.892" v="476" actId="2696"/>
          <pc:sldLayoutMkLst>
            <pc:docMk/>
            <pc:sldMasterMk cId="2152488440" sldId="2147483660"/>
            <pc:sldLayoutMk cId="3000694821" sldId="2147483672"/>
          </pc:sldLayoutMkLst>
        </pc:sldLayoutChg>
      </pc:sldMasterChg>
      <pc:sldMasterChg chg="addSp modSp">
        <pc:chgData name="Sanad, Abdel-Aziz Omar Abdel-Aziz" userId="86374d63-2e79-4392-9764-596abbf421f8" providerId="ADAL" clId="{9C3BE69C-B2D5-49A2-8EBC-4F6CAEA812D7}" dt="2023-09-17T14:39:08.663" v="14"/>
        <pc:sldMasterMkLst>
          <pc:docMk/>
          <pc:sldMasterMk cId="1936448975" sldId="2147483672"/>
        </pc:sldMasterMkLst>
        <pc:spChg chg="add mod">
          <ac:chgData name="Sanad, Abdel-Aziz Omar Abdel-Aziz" userId="86374d63-2e79-4392-9764-596abbf421f8" providerId="ADAL" clId="{9C3BE69C-B2D5-49A2-8EBC-4F6CAEA812D7}" dt="2023-09-17T14:39:08.663" v="14"/>
          <ac:spMkLst>
            <pc:docMk/>
            <pc:sldMasterMk cId="1936448975" sldId="2147483672"/>
            <ac:spMk id="2" creationId="{B28FB4B8-BCB8-4C99-BFEC-AF57DA340649}"/>
          </ac:spMkLst>
        </pc:spChg>
        <pc:spChg chg="add mod">
          <ac:chgData name="Sanad, Abdel-Aziz Omar Abdel-Aziz" userId="86374d63-2e79-4392-9764-596abbf421f8" providerId="ADAL" clId="{9C3BE69C-B2D5-49A2-8EBC-4F6CAEA812D7}" dt="2023-09-17T14:39:08.663" v="14"/>
          <ac:spMkLst>
            <pc:docMk/>
            <pc:sldMasterMk cId="1936448975" sldId="2147483672"/>
            <ac:spMk id="3" creationId="{BF73DD42-9614-47A0-A259-33C6C1159087}"/>
          </ac:spMkLst>
        </pc:spChg>
        <pc:spChg chg="add mod">
          <ac:chgData name="Sanad, Abdel-Aziz Omar Abdel-Aziz" userId="86374d63-2e79-4392-9764-596abbf421f8" providerId="ADAL" clId="{9C3BE69C-B2D5-49A2-8EBC-4F6CAEA812D7}" dt="2023-09-17T14:39:08.663" v="14"/>
          <ac:spMkLst>
            <pc:docMk/>
            <pc:sldMasterMk cId="1936448975" sldId="2147483672"/>
            <ac:spMk id="4" creationId="{9B413615-48B0-4976-9A67-ED115E85CD94}"/>
          </ac:spMkLst>
        </pc:spChg>
        <pc:spChg chg="add mod">
          <ac:chgData name="Sanad, Abdel-Aziz Omar Abdel-Aziz" userId="86374d63-2e79-4392-9764-596abbf421f8" providerId="ADAL" clId="{9C3BE69C-B2D5-49A2-8EBC-4F6CAEA812D7}" dt="2023-09-17T14:39:08.663" v="14"/>
          <ac:spMkLst>
            <pc:docMk/>
            <pc:sldMasterMk cId="1936448975" sldId="2147483672"/>
            <ac:spMk id="5" creationId="{B5D4CDDE-B382-4FE7-B9DC-5399CC645EE6}"/>
          </ac:spMkLst>
        </pc:spChg>
        <pc:spChg chg="add mod">
          <ac:chgData name="Sanad, Abdel-Aziz Omar Abdel-Aziz" userId="86374d63-2e79-4392-9764-596abbf421f8" providerId="ADAL" clId="{9C3BE69C-B2D5-49A2-8EBC-4F6CAEA812D7}" dt="2023-09-17T14:39:08.663" v="14"/>
          <ac:spMkLst>
            <pc:docMk/>
            <pc:sldMasterMk cId="1936448975" sldId="2147483672"/>
            <ac:spMk id="6" creationId="{5C73C34E-F1AD-43E2-8D2E-72ACB6C01FE4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C28732-56DB-4556-8217-62A81FD1B7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DB9038-CEC0-4D08-9C92-BB19D05638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A7DF3-B77D-45A3-A680-71E76FC28BFD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3AEBF-7CAA-4C07-9385-B5ECD0BA04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0ED66D-F2D2-4B29-B968-E7BF8C85AB5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9D46C-8563-4886-B979-3380BF9F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932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85C5D-1186-471D-A42E-28072F39603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ED50A-A77B-4DC2-ADD5-26FD95082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3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5842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3810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388A7DD-3B6F-4817-A136-5B4EF2CA2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69226-B8EA-4B9E-99A1-4EEC8AE6E20D}" type="datetime1">
              <a:rPr lang="en-US" smtClean="0"/>
              <a:t>4/24/2025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EBECACB-6961-4ED2-84DA-D645D83C7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</p:spTree>
    <p:extLst>
      <p:ext uri="{BB962C8B-B14F-4D97-AF65-F5344CB8AC3E}">
        <p14:creationId xmlns:p14="http://schemas.microsoft.com/office/powerpoint/2010/main" val="417138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719385"/>
            <a:ext cx="10515600" cy="4720829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F03DFC8-7B2F-4877-A62F-1EDC17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81538"/>
            <a:ext cx="10515600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37CE5C-C02C-489E-B1F6-FCA2D5B097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7" name="Footer Placeholder 18">
            <a:extLst>
              <a:ext uri="{FF2B5EF4-FFF2-40B4-BE49-F238E27FC236}">
                <a16:creationId xmlns:a16="http://schemas.microsoft.com/office/drawing/2014/main" id="{A9CED307-A353-4662-A662-D4E065EC1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19">
            <a:extLst>
              <a:ext uri="{FF2B5EF4-FFF2-40B4-BE49-F238E27FC236}">
                <a16:creationId xmlns:a16="http://schemas.microsoft.com/office/drawing/2014/main" id="{FC128A38-4D65-416A-8C19-944A4A77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8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836245"/>
            <a:ext cx="2628900" cy="56114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836244"/>
            <a:ext cx="7734300" cy="561144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A583DAF-633B-430F-9909-89B1CD188C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7" name="Footer Placeholder 18">
            <a:extLst>
              <a:ext uri="{FF2B5EF4-FFF2-40B4-BE49-F238E27FC236}">
                <a16:creationId xmlns:a16="http://schemas.microsoft.com/office/drawing/2014/main" id="{F9C429EC-0E34-468E-A406-4C54259B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19">
            <a:extLst>
              <a:ext uri="{FF2B5EF4-FFF2-40B4-BE49-F238E27FC236}">
                <a16:creationId xmlns:a16="http://schemas.microsoft.com/office/drawing/2014/main" id="{04437CB9-A544-40CA-9CF4-33CEF51BB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3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84CAD44-07A4-4319-835A-0C0F3D7411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6" name="Date Placeholder 17">
            <a:extLst>
              <a:ext uri="{FF2B5EF4-FFF2-40B4-BE49-F238E27FC236}">
                <a16:creationId xmlns:a16="http://schemas.microsoft.com/office/drawing/2014/main" id="{C1C8F4E7-FC04-4E3D-86D8-544F43E249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92833"/>
            <a:ext cx="2743200" cy="265167"/>
          </a:xfrm>
        </p:spPr>
        <p:txBody>
          <a:bodyPr/>
          <a:lstStyle/>
          <a:p>
            <a:fld id="{14869226-B8EA-4B9E-99A1-4EEC8AE6E20D}" type="datetime1">
              <a:rPr lang="en-US" smtClean="0"/>
              <a:t>4/24/2025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14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7539"/>
            <a:ext cx="10515600" cy="473267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6EBF9813-14DF-4933-9334-26400A24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19">
            <a:extLst>
              <a:ext uri="{FF2B5EF4-FFF2-40B4-BE49-F238E27FC236}">
                <a16:creationId xmlns:a16="http://schemas.microsoft.com/office/drawing/2014/main" id="{A50FBE87-4F69-4B8F-A262-61D126A7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37D4B17B-B3C2-4AA9-A374-2FB340355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AD59311-BF44-4675-9D1C-CEB80BB3A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81538"/>
            <a:ext cx="10515600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1075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35014"/>
            <a:ext cx="5181600" cy="47204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735015"/>
            <a:ext cx="5181600" cy="47204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653F23-3F30-4358-9BB7-8D921D34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81538"/>
            <a:ext cx="10515600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A11533A-A4D8-4A6D-B740-66EB76F4328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8" name="Footer Placeholder 18">
            <a:extLst>
              <a:ext uri="{FF2B5EF4-FFF2-40B4-BE49-F238E27FC236}">
                <a16:creationId xmlns:a16="http://schemas.microsoft.com/office/drawing/2014/main" id="{E72DCD0E-C3C8-4CF6-B587-210286FA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19">
            <a:extLst>
              <a:ext uri="{FF2B5EF4-FFF2-40B4-BE49-F238E27FC236}">
                <a16:creationId xmlns:a16="http://schemas.microsoft.com/office/drawing/2014/main" id="{F7BB6431-29C9-41BC-8D54-4909B2958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5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81538"/>
            <a:ext cx="10515600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15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48390"/>
            <a:ext cx="5157787" cy="420711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9151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48390"/>
            <a:ext cx="5183188" cy="420711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951168F0-65DE-49BB-862B-1EE278625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10" name="Footer Placeholder 18">
            <a:extLst>
              <a:ext uri="{FF2B5EF4-FFF2-40B4-BE49-F238E27FC236}">
                <a16:creationId xmlns:a16="http://schemas.microsoft.com/office/drawing/2014/main" id="{472F51AE-161D-477B-8379-854BE0F5B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9">
            <a:extLst>
              <a:ext uri="{FF2B5EF4-FFF2-40B4-BE49-F238E27FC236}">
                <a16:creationId xmlns:a16="http://schemas.microsoft.com/office/drawing/2014/main" id="{FCB53D5E-ECF5-4E61-B8CB-D2985B03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5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7EFBFEC-1C23-4BE4-802C-91E775688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81538"/>
            <a:ext cx="10515600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8DFB51B4-2228-49F9-BA2A-2C253DBF31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CD56DE37-E8E9-4B99-9DAA-6ED6E2221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19">
            <a:extLst>
              <a:ext uri="{FF2B5EF4-FFF2-40B4-BE49-F238E27FC236}">
                <a16:creationId xmlns:a16="http://schemas.microsoft.com/office/drawing/2014/main" id="{45360C65-FC19-477E-88DA-4F41A214F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4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9807E0E-C424-4481-80E4-B7E664CA86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5" name="Footer Placeholder 18">
            <a:extLst>
              <a:ext uri="{FF2B5EF4-FFF2-40B4-BE49-F238E27FC236}">
                <a16:creationId xmlns:a16="http://schemas.microsoft.com/office/drawing/2014/main" id="{69FC2D15-1D73-4347-B409-DDD33E1A8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19">
            <a:extLst>
              <a:ext uri="{FF2B5EF4-FFF2-40B4-BE49-F238E27FC236}">
                <a16:creationId xmlns:a16="http://schemas.microsoft.com/office/drawing/2014/main" id="{45C758EC-53A3-4D28-A489-652BB93E9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90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44062"/>
            <a:ext cx="3932237" cy="1213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44063"/>
            <a:ext cx="6172200" cy="56348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42155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0F560EC-2F3E-4A85-BEBF-F67423F821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8" name="Footer Placeholder 18">
            <a:extLst>
              <a:ext uri="{FF2B5EF4-FFF2-40B4-BE49-F238E27FC236}">
                <a16:creationId xmlns:a16="http://schemas.microsoft.com/office/drawing/2014/main" id="{7CA296C6-66F9-4370-BCCD-EFB61582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19">
            <a:extLst>
              <a:ext uri="{FF2B5EF4-FFF2-40B4-BE49-F238E27FC236}">
                <a16:creationId xmlns:a16="http://schemas.microsoft.com/office/drawing/2014/main" id="{011126F3-EAC1-4723-8A86-C55B8DDD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91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28430"/>
            <a:ext cx="3932237" cy="122896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28431"/>
            <a:ext cx="6172200" cy="562707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221260E-8118-4CFB-B098-1E732D9310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862"/>
            <a:ext cx="9829800" cy="546588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 Title</a:t>
            </a:r>
          </a:p>
        </p:txBody>
      </p:sp>
      <p:sp>
        <p:nvSpPr>
          <p:cNvPr id="8" name="Footer Placeholder 18">
            <a:extLst>
              <a:ext uri="{FF2B5EF4-FFF2-40B4-BE49-F238E27FC236}">
                <a16:creationId xmlns:a16="http://schemas.microsoft.com/office/drawing/2014/main" id="{FCB6D6A6-8429-4E1D-8454-88A271FC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592833"/>
            <a:ext cx="7315200" cy="265167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19">
            <a:extLst>
              <a:ext uri="{FF2B5EF4-FFF2-40B4-BE49-F238E27FC236}">
                <a16:creationId xmlns:a16="http://schemas.microsoft.com/office/drawing/2014/main" id="{68CFA3A8-77DF-4A0F-9709-D179603DF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92833"/>
            <a:ext cx="2743200" cy="265168"/>
          </a:xfrm>
        </p:spPr>
        <p:txBody>
          <a:bodyPr/>
          <a:lstStyle/>
          <a:p>
            <a:fld id="{B7E2A889-7015-40B9-BE52-72BB6A6B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42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055077"/>
            <a:ext cx="10515600" cy="11410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66463"/>
            <a:ext cx="10515600" cy="4173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AC3018-55A9-4142-AF4F-0906CCB58A11}"/>
              </a:ext>
            </a:extLst>
          </p:cNvPr>
          <p:cNvSpPr/>
          <p:nvPr userDrawn="1"/>
        </p:nvSpPr>
        <p:spPr>
          <a:xfrm>
            <a:off x="0" y="0"/>
            <a:ext cx="12192000" cy="695569"/>
          </a:xfrm>
          <a:prstGeom prst="rect">
            <a:avLst/>
          </a:prstGeom>
          <a:solidFill>
            <a:srgbClr val="BE13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Washington State Football | News, Scores, Highlights, Injuries, Stats,  Standings, and Rumors | Bleacher Report">
            <a:extLst>
              <a:ext uri="{FF2B5EF4-FFF2-40B4-BE49-F238E27FC236}">
                <a16:creationId xmlns:a16="http://schemas.microsoft.com/office/drawing/2014/main" id="{6175B1E6-146C-4ADC-B41C-075EC5491E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78" y="46890"/>
            <a:ext cx="617415" cy="61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7CB594C-55F1-42BF-87A0-4D06F58737B5}"/>
              </a:ext>
            </a:extLst>
          </p:cNvPr>
          <p:cNvSpPr/>
          <p:nvPr userDrawn="1"/>
        </p:nvSpPr>
        <p:spPr>
          <a:xfrm>
            <a:off x="0" y="6575547"/>
            <a:ext cx="12192000" cy="418124"/>
          </a:xfrm>
          <a:prstGeom prst="rect">
            <a:avLst/>
          </a:prstGeom>
          <a:solidFill>
            <a:srgbClr val="BE13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47155E0-C820-4C71-96F6-682F7EF017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92833"/>
            <a:ext cx="2743200" cy="265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fld id="{56A8EAE1-0477-4A0C-AB26-D65DD6E22684}" type="datetime1">
              <a:rPr lang="en-US" smtClean="0"/>
              <a:t>4/24/2025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0B595A9-92D2-4889-A113-278CB8585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92833"/>
            <a:ext cx="4114800" cy="265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20702A2-2A96-443D-AA1D-D4369F18D0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92833"/>
            <a:ext cx="2743200" cy="265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B7E2A889-7015-40B9-BE52-72BB6A6B42E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488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88/1748-9326/ac60d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andfire.gov/data" TargetMode="External"/><Relationship Id="rId2" Type="http://schemas.openxmlformats.org/officeDocument/2006/relationships/hyperlink" Target="https://www.fs.usda.gov/rds/archive/catalog/RDS-2013-0009.6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drought.gov/data-maps-tools/gridded-climate-datasets-noaas-nclimgrid-daily" TargetMode="External"/><Relationship Id="rId4" Type="http://schemas.openxmlformats.org/officeDocument/2006/relationships/hyperlink" Target="https://www.fs.usda.gov/rds/archive/catalog/RDS-2020-0060-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E11E3-2214-4D13-9C69-38459568A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D9AED6-DEEE-4349-AA85-0714A29F7C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Group 8</a:t>
            </a:r>
          </a:p>
          <a:p>
            <a:r>
              <a:rPr lang="en-US" dirty="0"/>
              <a:t>Abdel-Aziz Sanad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DA2AF-CC7C-4BE4-B2AE-1D49B100B1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Stat 523 Course Project</a:t>
            </a:r>
          </a:p>
        </p:txBody>
      </p:sp>
    </p:spTree>
    <p:extLst>
      <p:ext uri="{BB962C8B-B14F-4D97-AF65-F5344CB8AC3E}">
        <p14:creationId xmlns:p14="http://schemas.microsoft.com/office/powerpoint/2010/main" val="154214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CB6F1C9-3D9A-2EA9-C2A5-B76FBAEF5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758" y="2126825"/>
            <a:ext cx="6379684" cy="336369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10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18EE3F-DD74-0086-B5CF-302CE23EA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37" y="1956065"/>
            <a:ext cx="3665587" cy="38515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A96599C-1649-924A-9764-3BA498C536C9}"/>
              </a:ext>
            </a:extLst>
          </p:cNvPr>
          <p:cNvSpPr txBox="1"/>
          <p:nvPr/>
        </p:nvSpPr>
        <p:spPr>
          <a:xfrm>
            <a:off x="1655064" y="1663445"/>
            <a:ext cx="2532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>
                <a:solidFill>
                  <a:schemeClr val="tx1"/>
                </a:solidFill>
              </a:rPr>
              <a:t>Spokane County Fuel Class Map</a:t>
            </a:r>
          </a:p>
        </p:txBody>
      </p:sp>
    </p:spTree>
    <p:extLst>
      <p:ext uri="{BB962C8B-B14F-4D97-AF65-F5344CB8AC3E}">
        <p14:creationId xmlns:p14="http://schemas.microsoft.com/office/powerpoint/2010/main" val="4249090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 to test (corresponding to ignition events):</a:t>
            </a:r>
          </a:p>
          <a:p>
            <a:pPr lvl="1"/>
            <a:r>
              <a:rPr lang="en-US" dirty="0"/>
              <a:t>Average daily temperature (weather).</a:t>
            </a:r>
          </a:p>
          <a:p>
            <a:pPr lvl="1"/>
            <a:r>
              <a:rPr lang="en-US" dirty="0"/>
              <a:t>Population density (human activity).</a:t>
            </a:r>
          </a:p>
          <a:p>
            <a:pPr lvl="1"/>
            <a:r>
              <a:rPr lang="en-US" dirty="0"/>
              <a:t>Canopy cover percentage (landscape/vegetation).</a:t>
            </a:r>
          </a:p>
          <a:p>
            <a:endParaRPr lang="en-US" dirty="0"/>
          </a:p>
          <a:p>
            <a:r>
              <a:rPr lang="en-US" dirty="0"/>
              <a:t>Factors:</a:t>
            </a:r>
          </a:p>
          <a:p>
            <a:pPr lvl="1"/>
            <a:r>
              <a:rPr lang="en-US" dirty="0"/>
              <a:t>County name (3 levels: Spokane, LA, and Butte).</a:t>
            </a:r>
          </a:p>
          <a:p>
            <a:pPr lvl="1"/>
            <a:r>
              <a:rPr lang="en-US" dirty="0"/>
              <a:t>Vegetation fuel class (29 levels).</a:t>
            </a:r>
          </a:p>
          <a:p>
            <a:pPr lvl="1"/>
            <a:r>
              <a:rPr lang="en-US" dirty="0"/>
              <a:t>Statistical cause for ignition (2 levels: nature and human).</a:t>
            </a:r>
          </a:p>
          <a:p>
            <a:pPr lvl="1"/>
            <a:r>
              <a:rPr lang="en-US" dirty="0"/>
              <a:t>Distance to the nearest powerlines (8 levels).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700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One-way ANOVA tests.</a:t>
            </a:r>
          </a:p>
          <a:p>
            <a:pPr marL="0" indent="0">
              <a:buNone/>
            </a:pPr>
            <a:r>
              <a:rPr lang="en-US" dirty="0"/>
              <a:t>Considering the average daily temperature: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17423C-F964-F2D6-E71D-E8D316978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2496" y="3429000"/>
            <a:ext cx="4887007" cy="27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46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One-way ANOVA tests.</a:t>
            </a:r>
          </a:p>
          <a:p>
            <a:pPr marL="0" indent="0">
              <a:buNone/>
            </a:pPr>
            <a:r>
              <a:rPr lang="en-US" dirty="0"/>
              <a:t>Considering the population density: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17423C-F964-F2D6-E71D-E8D316978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7556" y="3429000"/>
            <a:ext cx="4836886" cy="27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08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One-way ANOVA tests.</a:t>
            </a:r>
          </a:p>
          <a:p>
            <a:pPr marL="0" indent="0">
              <a:buNone/>
            </a:pPr>
            <a:r>
              <a:rPr lang="en-US" dirty="0"/>
              <a:t>Considering the canopy cover percentage: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17423C-F964-F2D6-E71D-E8D316978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7556" y="3483942"/>
            <a:ext cx="4836886" cy="267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2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Multifactor ANOVA test using the average daily temperature.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3AEE7E-4262-5D60-A8C9-9A3B9334B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100" y="2502032"/>
            <a:ext cx="7525800" cy="31436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C1D8FC7-78D3-778C-6EC9-75CD14ADF92E}"/>
              </a:ext>
            </a:extLst>
          </p:cNvPr>
          <p:cNvSpPr/>
          <p:nvPr/>
        </p:nvSpPr>
        <p:spPr>
          <a:xfrm>
            <a:off x="2333100" y="2913512"/>
            <a:ext cx="7304676" cy="6160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288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Multifactor ANOVA test using the average daily temperature.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3AEE7E-4262-5D60-A8C9-9A3B9334B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100" y="2502032"/>
            <a:ext cx="7525800" cy="31436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C1D8FC7-78D3-778C-6EC9-75CD14ADF92E}"/>
              </a:ext>
            </a:extLst>
          </p:cNvPr>
          <p:cNvSpPr/>
          <p:nvPr/>
        </p:nvSpPr>
        <p:spPr>
          <a:xfrm>
            <a:off x="2333100" y="3976845"/>
            <a:ext cx="7304676" cy="4671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59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Multifactor ANOVA test using the average daily temperature.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EA94CE-36AA-45DF-F0F2-BB3CB3473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284" y="3230797"/>
            <a:ext cx="7573432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61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county/region had significant effect on the tested ignition parameters (temperature, population density, and canopy cover).</a:t>
            </a:r>
          </a:p>
          <a:p>
            <a:r>
              <a:rPr lang="en-US" dirty="0"/>
              <a:t>Tukey test showed significant difference between all counties (except for Spokane-Butte when considering the population density).</a:t>
            </a:r>
          </a:p>
          <a:p>
            <a:r>
              <a:rPr lang="en-US" dirty="0"/>
              <a:t>Multifactor ANOVA showed that the county still has significant effect on the ignition temperature when considering interactions with different factors.</a:t>
            </a:r>
          </a:p>
          <a:p>
            <a:r>
              <a:rPr lang="en-US" dirty="0"/>
              <a:t>Large scale data investigation is needed with additional explanatory parameters to achieve better generalization of ignition models.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23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b="1" dirty="0"/>
          </a:p>
          <a:p>
            <a:pPr marL="0" indent="0" algn="ctr">
              <a:buNone/>
            </a:pPr>
            <a:endParaRPr lang="en-US" sz="3600" b="1" dirty="0"/>
          </a:p>
          <a:p>
            <a:pPr marL="0" indent="0" algn="ctr">
              <a:buNone/>
            </a:pPr>
            <a:r>
              <a:rPr lang="en-US" sz="3600" b="1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75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2</a:t>
            </a:fld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5BC902D-F677-7BBC-2318-A701DDA53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92" y="2059327"/>
            <a:ext cx="5775960" cy="385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5B8B7D-82E3-D0C6-F935-9FFA069D64F6}"/>
              </a:ext>
            </a:extLst>
          </p:cNvPr>
          <p:cNvSpPr txBox="1"/>
          <p:nvPr/>
        </p:nvSpPr>
        <p:spPr>
          <a:xfrm>
            <a:off x="316992" y="5983781"/>
            <a:ext cx="4426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b="0" dirty="0">
                <a:solidFill>
                  <a:schemeClr val="tx1"/>
                </a:solidFill>
              </a:rPr>
              <a:t>https://en.wikipedia.org/wiki/Camp_Fire_(2018)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4E241E-CB8E-45BC-4519-8F0EE3E4B4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2556" y="2516357"/>
            <a:ext cx="5557418" cy="31260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0447866-E554-F9A4-69F1-919B17E02945}"/>
              </a:ext>
            </a:extLst>
          </p:cNvPr>
          <p:cNvSpPr txBox="1"/>
          <p:nvPr/>
        </p:nvSpPr>
        <p:spPr>
          <a:xfrm>
            <a:off x="6312556" y="5974234"/>
            <a:ext cx="44264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https://sustainablela.ucla.edu/2025lawildfires</a:t>
            </a:r>
          </a:p>
        </p:txBody>
      </p:sp>
    </p:spTree>
    <p:extLst>
      <p:ext uri="{BB962C8B-B14F-4D97-AF65-F5344CB8AC3E}">
        <p14:creationId xmlns:p14="http://schemas.microsoft.com/office/powerpoint/2010/main" val="173937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Wildfire risk maps are commonly used in wildfire risk assessment studies.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7B8A22-C8AD-4BBB-AE8D-C9CA8E3CF97B}"/>
              </a:ext>
            </a:extLst>
          </p:cNvPr>
          <p:cNvGrpSpPr/>
          <p:nvPr/>
        </p:nvGrpSpPr>
        <p:grpSpPr>
          <a:xfrm>
            <a:off x="6634453" y="2537185"/>
            <a:ext cx="4619468" cy="3562728"/>
            <a:chOff x="6986077" y="2426592"/>
            <a:chExt cx="3710879" cy="286198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26D2710-0C9C-6460-EF9D-E3B4E956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86077" y="2658081"/>
              <a:ext cx="3710879" cy="263049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B3597B7-4FEF-AC10-85FC-F2ED108B1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26143" y="2426592"/>
              <a:ext cx="2410161" cy="371527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47B51C7-3591-7264-88F7-5B7B75EE9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1444" y="2669065"/>
            <a:ext cx="5796253" cy="32989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690D98-AE7B-65B1-5209-0C598111FB05}"/>
              </a:ext>
            </a:extLst>
          </p:cNvPr>
          <p:cNvSpPr txBox="1"/>
          <p:nvPr/>
        </p:nvSpPr>
        <p:spPr>
          <a:xfrm>
            <a:off x="421444" y="6051096"/>
            <a:ext cx="22707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effectLst/>
              </a:rPr>
              <a:t>https://hazards.fema.gov/nri/wildfire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43EAA5-2EB0-A1A1-A527-6940E5028D6E}"/>
              </a:ext>
            </a:extLst>
          </p:cNvPr>
          <p:cNvSpPr txBox="1"/>
          <p:nvPr/>
        </p:nvSpPr>
        <p:spPr>
          <a:xfrm>
            <a:off x="6634453" y="6051096"/>
            <a:ext cx="22707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effectLst/>
              </a:rPr>
              <a:t>https://wildfirerisk.org/download/</a:t>
            </a:r>
          </a:p>
        </p:txBody>
      </p:sp>
    </p:spTree>
    <p:extLst>
      <p:ext uri="{BB962C8B-B14F-4D97-AF65-F5344CB8AC3E}">
        <p14:creationId xmlns:p14="http://schemas.microsoft.com/office/powerpoint/2010/main" val="457357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Wildfire ignition probability models estimate the likelihood of ignition given specific landscape and weather conditions.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Ignition models are typically region-specific.</a:t>
            </a:r>
          </a:p>
          <a:p>
            <a:r>
              <a:rPr lang="en-US" dirty="0"/>
              <a:t>Trained using limited data.</a:t>
            </a:r>
          </a:p>
          <a:p>
            <a:r>
              <a:rPr lang="en-US" dirty="0"/>
              <a:t>Generalized ignition models can improve</a:t>
            </a:r>
          </a:p>
          <a:p>
            <a:pPr marL="0" indent="0">
              <a:buNone/>
            </a:pPr>
            <a:r>
              <a:rPr lang="en-US" dirty="0"/>
              <a:t>our understanding of key wildfire ignition</a:t>
            </a:r>
          </a:p>
          <a:p>
            <a:pPr marL="0" indent="0">
              <a:buNone/>
            </a:pPr>
            <a:r>
              <a:rPr lang="en-US" dirty="0"/>
              <a:t>drivers.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4F5FB5-2622-251F-9B92-765B9590F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931" y="2640538"/>
            <a:ext cx="3696869" cy="3342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E1B6F4-11A8-6B6A-C6A9-EF24FC599707}"/>
              </a:ext>
            </a:extLst>
          </p:cNvPr>
          <p:cNvSpPr txBox="1"/>
          <p:nvPr/>
        </p:nvSpPr>
        <p:spPr>
          <a:xfrm>
            <a:off x="7835823" y="6085002"/>
            <a:ext cx="33390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effectLst/>
              </a:rPr>
              <a:t>Chen, B., &amp; Jin, Y. (2022). Spatial patterns and drivers for wildfire ignitions in California. </a:t>
            </a:r>
            <a:r>
              <a:rPr lang="en-US" sz="900" i="1" dirty="0">
                <a:effectLst/>
              </a:rPr>
              <a:t>Environmental Research Letters</a:t>
            </a:r>
            <a:r>
              <a:rPr lang="en-US" sz="900" dirty="0">
                <a:effectLst/>
              </a:rPr>
              <a:t>, </a:t>
            </a:r>
            <a:r>
              <a:rPr lang="en-US" sz="900" i="1" dirty="0">
                <a:effectLst/>
              </a:rPr>
              <a:t>17</a:t>
            </a:r>
            <a:r>
              <a:rPr lang="en-US" sz="900" dirty="0">
                <a:effectLst/>
              </a:rPr>
              <a:t>(5), 055004. </a:t>
            </a:r>
            <a:r>
              <a:rPr lang="en-US" sz="900" dirty="0">
                <a:effectLst/>
                <a:hlinkClick r:id="rId3"/>
              </a:rPr>
              <a:t>https://doi.org/10.1088/1748-9326/ac60da</a:t>
            </a:r>
            <a:endParaRPr lang="en-US" sz="9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2536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goal of this project is to detect some regional patterns implicit in ignition data.</a:t>
            </a:r>
          </a:p>
          <a:p>
            <a:pPr lvl="1"/>
            <a:r>
              <a:rPr lang="en-US" sz="2800" dirty="0"/>
              <a:t>Ignition data for three different counties are compared.</a:t>
            </a:r>
          </a:p>
          <a:p>
            <a:pPr lvl="1"/>
            <a:r>
              <a:rPr lang="en-US" sz="2800" dirty="0"/>
              <a:t>ANOVA is used to show regional similarities and differences in data.</a:t>
            </a:r>
          </a:p>
          <a:p>
            <a:pPr lvl="1"/>
            <a:r>
              <a:rPr lang="en-US" sz="2800" dirty="0"/>
              <a:t>A better understanding of ignition data and regional patterns helps facilitating the development of generalized ignition models.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Three western counties with high wildfire risk are selected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Spokane, WA.</a:t>
            </a:r>
          </a:p>
          <a:p>
            <a:pPr lvl="1"/>
            <a:r>
              <a:rPr lang="en-US" dirty="0"/>
              <a:t>Los Angeles, CA.</a:t>
            </a:r>
          </a:p>
          <a:p>
            <a:pPr lvl="1"/>
            <a:r>
              <a:rPr lang="en-US" dirty="0"/>
              <a:t>Butte, CA.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Based on intuition, Los Angeles and Butte ignition data are expected to have similar spatial patterns, and both should be significantly different than Spokane County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All three counties are assumed to have similarities in temporal parameters (e.g., ignition weather conditions).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59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following tests are performed: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One-way ANOVA </a:t>
            </a:r>
            <a:r>
              <a:rPr lang="en-US"/>
              <a:t>and Tukey </a:t>
            </a:r>
            <a:r>
              <a:rPr lang="en-US" dirty="0"/>
              <a:t>tests are performed using the county as </a:t>
            </a:r>
            <a:r>
              <a:rPr lang="en-US"/>
              <a:t>the factor.</a:t>
            </a:r>
            <a:endParaRPr lang="en-US" dirty="0"/>
          </a:p>
          <a:p>
            <a:pPr marL="457200" lvl="1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Multifactor ANOVA test is performed including the interaction of additional factors.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7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FC20CC-9F0C-7607-DCBB-4A5F6049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259" y="2514917"/>
            <a:ext cx="9423681" cy="345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14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28DB1-7F3F-6384-8A63-00F0E131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Ignition data obtained from the US Forest Service (USFS) research data archive:</a:t>
            </a:r>
          </a:p>
          <a:p>
            <a:pPr lvl="1"/>
            <a:r>
              <a:rPr lang="en-US" dirty="0">
                <a:hlinkClick r:id="rId2"/>
              </a:rPr>
              <a:t>https://www.fs.usda.gov/rds/archive/catalog/RDS-2013-0009.6</a:t>
            </a:r>
            <a:endParaRPr lang="en-US" dirty="0"/>
          </a:p>
          <a:p>
            <a:r>
              <a:rPr lang="en-US" dirty="0"/>
              <a:t>Landscape and human activity data:</a:t>
            </a:r>
          </a:p>
          <a:p>
            <a:pPr lvl="1"/>
            <a:r>
              <a:rPr lang="en-US" dirty="0">
                <a:hlinkClick r:id="rId3"/>
              </a:rPr>
              <a:t>https://landfire.gov/data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https://www.fs.usda.gov/rds/archive/catalog/RDS-2020-0060-2</a:t>
            </a:r>
            <a:endParaRPr lang="en-US" dirty="0"/>
          </a:p>
          <a:p>
            <a:r>
              <a:rPr lang="en-US" dirty="0"/>
              <a:t>Weather conditions data:</a:t>
            </a:r>
          </a:p>
          <a:p>
            <a:pPr lvl="1"/>
            <a:r>
              <a:rPr lang="en-US" dirty="0">
                <a:hlinkClick r:id="rId5"/>
              </a:rPr>
              <a:t>https://www.drought.gov/data-maps-tools/gridded-climate-datasets-noaas-nclimgrid-daily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0BD220-3431-9015-586F-F65856B0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90588-C4C2-006E-F643-18F8C5476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Regional Patterns in Wildfire Ignition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576E2A-AFDC-2FA8-09AD-188647CB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7B8BF-9CA7-0CB8-A52F-66BF1611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A889-7015-40B9-BE52-72BB6A6B42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85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b="0" dirty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</TotalTime>
  <Words>742</Words>
  <Application>Microsoft Office PowerPoint</Application>
  <PresentationFormat>Widescreen</PresentationFormat>
  <Paragraphs>122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Regional Patterns in Wildfire Ignition Data</vt:lpstr>
      <vt:lpstr>Motivation</vt:lpstr>
      <vt:lpstr>Motivation</vt:lpstr>
      <vt:lpstr>Motivation</vt:lpstr>
      <vt:lpstr>Motivation</vt:lpstr>
      <vt:lpstr>Hypothesis</vt:lpstr>
      <vt:lpstr>Hypothesis</vt:lpstr>
      <vt:lpstr>Data</vt:lpstr>
      <vt:lpstr>Data</vt:lpstr>
      <vt:lpstr>Data</vt:lpstr>
      <vt:lpstr>Data</vt:lpstr>
      <vt:lpstr>Results</vt:lpstr>
      <vt:lpstr>Results</vt:lpstr>
      <vt:lpstr>Results</vt:lpstr>
      <vt:lpstr>Results</vt:lpstr>
      <vt:lpstr>Results</vt:lpstr>
      <vt:lpstr>Results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Sanad, Abdel-Aziz Omar Abdel-Aziz</dc:creator>
  <cp:lastModifiedBy>Sanad, Abdel-Aziz</cp:lastModifiedBy>
  <cp:revision>7</cp:revision>
  <dcterms:created xsi:type="dcterms:W3CDTF">2023-09-17T14:34:48Z</dcterms:created>
  <dcterms:modified xsi:type="dcterms:W3CDTF">2025-04-24T13:05:53Z</dcterms:modified>
</cp:coreProperties>
</file>

<file path=docProps/thumbnail.jpeg>
</file>